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20" r:id="rId3"/>
    <p:sldId id="312" r:id="rId4"/>
    <p:sldId id="316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00"/>
    <a:srgbClr val="FFCC66"/>
    <a:srgbClr val="FF0000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73" d="100"/>
          <a:sy n="73" d="100"/>
        </p:scale>
        <p:origin x="3774" y="29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69" y="178094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704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4C4BD7A-8D49-84EE-D680-6837B9B84EFC}"/>
              </a:ext>
            </a:extLst>
          </p:cNvPr>
          <p:cNvSpPr txBox="1"/>
          <p:nvPr/>
        </p:nvSpPr>
        <p:spPr>
          <a:xfrm rot="5400000">
            <a:off x="-533012" y="2496387"/>
            <a:ext cx="7924024" cy="495055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木曜日は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浴室清掃日です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９時～１２時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使用出来ません</a:t>
            </a: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B60009E-2285-176C-527F-C8E038D170DA}"/>
              </a:ext>
            </a:extLst>
          </p:cNvPr>
          <p:cNvSpPr txBox="1"/>
          <p:nvPr/>
        </p:nvSpPr>
        <p:spPr>
          <a:xfrm rot="5400000">
            <a:off x="-1055965" y="2044107"/>
            <a:ext cx="8969930" cy="585511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木曜日は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浴室清掃日です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９時～１２時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使用出来ません</a:t>
            </a:r>
          </a:p>
        </p:txBody>
      </p:sp>
    </p:spTree>
    <p:extLst>
      <p:ext uri="{BB962C8B-B14F-4D97-AF65-F5344CB8AC3E}">
        <p14:creationId xmlns:p14="http://schemas.microsoft.com/office/powerpoint/2010/main" val="3104589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フリーフォーム: 図形 41">
            <a:extLst>
              <a:ext uri="{FF2B5EF4-FFF2-40B4-BE49-F238E27FC236}">
                <a16:creationId xmlns:a16="http://schemas.microsoft.com/office/drawing/2014/main" id="{48AC6B01-DF2B-FD4A-AB82-48926FA5218C}"/>
              </a:ext>
            </a:extLst>
          </p:cNvPr>
          <p:cNvSpPr/>
          <p:nvPr/>
        </p:nvSpPr>
        <p:spPr>
          <a:xfrm>
            <a:off x="2342350" y="272479"/>
            <a:ext cx="4056980" cy="9046005"/>
          </a:xfrm>
          <a:custGeom>
            <a:avLst/>
            <a:gdLst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0 w 4488780"/>
              <a:gd name="connsiteY10" fmla="*/ 5918851 h 8595954"/>
              <a:gd name="connsiteX11" fmla="*/ 700214 w 4488780"/>
              <a:gd name="connsiteY11" fmla="*/ 4862474 h 8595954"/>
              <a:gd name="connsiteX12" fmla="*/ 763572 w 4488780"/>
              <a:gd name="connsiteY12" fmla="*/ 4842806 h 8595954"/>
              <a:gd name="connsiteX13" fmla="*/ 763572 w 4488780"/>
              <a:gd name="connsiteY13" fmla="*/ 367976 h 8595954"/>
              <a:gd name="connsiteX14" fmla="*/ 1131548 w 4488780"/>
              <a:gd name="connsiteY14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0 w 4488780"/>
              <a:gd name="connsiteY10" fmla="*/ 5918851 h 8595954"/>
              <a:gd name="connsiteX11" fmla="*/ 763572 w 4488780"/>
              <a:gd name="connsiteY11" fmla="*/ 4842806 h 8595954"/>
              <a:gd name="connsiteX12" fmla="*/ 763572 w 4488780"/>
              <a:gd name="connsiteY12" fmla="*/ 367976 h 8595954"/>
              <a:gd name="connsiteX13" fmla="*/ 1131548 w 4488780"/>
              <a:gd name="connsiteY13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0 w 4488780"/>
              <a:gd name="connsiteY9" fmla="*/ 5918851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0 w 4488780"/>
              <a:gd name="connsiteY9" fmla="*/ 5918851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406400 w 4488780"/>
              <a:gd name="connsiteY9" fmla="*/ 5339579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763572 w 4488780"/>
              <a:gd name="connsiteY9" fmla="*/ 4842806 h 8595954"/>
              <a:gd name="connsiteX10" fmla="*/ 763572 w 4488780"/>
              <a:gd name="connsiteY10" fmla="*/ 367976 h 8595954"/>
              <a:gd name="connsiteX11" fmla="*/ 1131548 w 4488780"/>
              <a:gd name="connsiteY11" fmla="*/ 0 h 8595954"/>
              <a:gd name="connsiteX0" fmla="*/ 699748 w 4056980"/>
              <a:gd name="connsiteY0" fmla="*/ 0 h 8595954"/>
              <a:gd name="connsiteX1" fmla="*/ 3689004 w 4056980"/>
              <a:gd name="connsiteY1" fmla="*/ 0 h 8595954"/>
              <a:gd name="connsiteX2" fmla="*/ 4056980 w 4056980"/>
              <a:gd name="connsiteY2" fmla="*/ 367976 h 8595954"/>
              <a:gd name="connsiteX3" fmla="*/ 4056980 w 4056980"/>
              <a:gd name="connsiteY3" fmla="*/ 8227978 h 8595954"/>
              <a:gd name="connsiteX4" fmla="*/ 3689004 w 4056980"/>
              <a:gd name="connsiteY4" fmla="*/ 8595954 h 8595954"/>
              <a:gd name="connsiteX5" fmla="*/ 699748 w 4056980"/>
              <a:gd name="connsiteY5" fmla="*/ 8595954 h 8595954"/>
              <a:gd name="connsiteX6" fmla="*/ 331772 w 4056980"/>
              <a:gd name="connsiteY6" fmla="*/ 8227978 h 8595954"/>
              <a:gd name="connsiteX7" fmla="*/ 331772 w 4056980"/>
              <a:gd name="connsiteY7" fmla="*/ 5399873 h 8595954"/>
              <a:gd name="connsiteX8" fmla="*/ 0 w 4056980"/>
              <a:gd name="connsiteY8" fmla="*/ 5448195 h 8595954"/>
              <a:gd name="connsiteX9" fmla="*/ 331772 w 4056980"/>
              <a:gd name="connsiteY9" fmla="*/ 4842806 h 8595954"/>
              <a:gd name="connsiteX10" fmla="*/ 331772 w 4056980"/>
              <a:gd name="connsiteY10" fmla="*/ 367976 h 8595954"/>
              <a:gd name="connsiteX11" fmla="*/ 699748 w 4056980"/>
              <a:gd name="connsiteY11" fmla="*/ 0 h 85959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056980" h="8595954">
                <a:moveTo>
                  <a:pt x="699748" y="0"/>
                </a:moveTo>
                <a:lnTo>
                  <a:pt x="3689004" y="0"/>
                </a:lnTo>
                <a:cubicBezTo>
                  <a:pt x="3892232" y="0"/>
                  <a:pt x="4056980" y="164748"/>
                  <a:pt x="4056980" y="367976"/>
                </a:cubicBezTo>
                <a:lnTo>
                  <a:pt x="4056980" y="8227978"/>
                </a:lnTo>
                <a:cubicBezTo>
                  <a:pt x="4056980" y="8431206"/>
                  <a:pt x="3892232" y="8595954"/>
                  <a:pt x="3689004" y="8595954"/>
                </a:cubicBezTo>
                <a:lnTo>
                  <a:pt x="699748" y="8595954"/>
                </a:lnTo>
                <a:cubicBezTo>
                  <a:pt x="496520" y="8595954"/>
                  <a:pt x="331772" y="8431206"/>
                  <a:pt x="331772" y="8227978"/>
                </a:cubicBezTo>
                <a:lnTo>
                  <a:pt x="331772" y="5399873"/>
                </a:lnTo>
                <a:lnTo>
                  <a:pt x="0" y="5448195"/>
                </a:lnTo>
                <a:lnTo>
                  <a:pt x="331772" y="4842806"/>
                </a:lnTo>
                <a:lnTo>
                  <a:pt x="331772" y="367976"/>
                </a:lnTo>
                <a:cubicBezTo>
                  <a:pt x="331772" y="164748"/>
                  <a:pt x="496520" y="0"/>
                  <a:pt x="699748" y="0"/>
                </a:cubicBezTo>
                <a:close/>
              </a:path>
            </a:pathLst>
          </a:cu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ECEF63FA-6E0A-5104-001C-E23EE1E7CA07}"/>
              </a:ext>
            </a:extLst>
          </p:cNvPr>
          <p:cNvSpPr txBox="1"/>
          <p:nvPr/>
        </p:nvSpPr>
        <p:spPr>
          <a:xfrm rot="5400000">
            <a:off x="-187095" y="3812180"/>
            <a:ext cx="8415930" cy="196661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９時～１２時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使用出来ません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2F42ABB-0486-4B1E-84AF-DEE718BFD5A2}"/>
              </a:ext>
            </a:extLst>
          </p:cNvPr>
          <p:cNvGrpSpPr/>
          <p:nvPr/>
        </p:nvGrpSpPr>
        <p:grpSpPr>
          <a:xfrm>
            <a:off x="278650" y="5823978"/>
            <a:ext cx="2662452" cy="3483371"/>
            <a:chOff x="826727" y="3564017"/>
            <a:chExt cx="2160948" cy="2827237"/>
          </a:xfrm>
        </p:grpSpPr>
        <p:sp>
          <p:nvSpPr>
            <p:cNvPr id="3" name="楕円 461">
              <a:extLst>
                <a:ext uri="{FF2B5EF4-FFF2-40B4-BE49-F238E27FC236}">
                  <a16:creationId xmlns:a16="http://schemas.microsoft.com/office/drawing/2014/main" id="{381C1808-8BC2-9CE8-8308-4362C465F2E5}"/>
                </a:ext>
              </a:extLst>
            </p:cNvPr>
            <p:cNvSpPr/>
            <p:nvPr/>
          </p:nvSpPr>
          <p:spPr bwMode="auto">
            <a:xfrm rot="17100000" flipH="1">
              <a:off x="2227741" y="4689489"/>
              <a:ext cx="354230" cy="523197"/>
            </a:xfrm>
            <a:custGeom>
              <a:avLst/>
              <a:gdLst>
                <a:gd name="connsiteX0" fmla="*/ 0 w 329462"/>
                <a:gd name="connsiteY0" fmla="*/ 164731 h 329462"/>
                <a:gd name="connsiteX1" fmla="*/ 164731 w 329462"/>
                <a:gd name="connsiteY1" fmla="*/ 0 h 329462"/>
                <a:gd name="connsiteX2" fmla="*/ 329462 w 329462"/>
                <a:gd name="connsiteY2" fmla="*/ 164731 h 329462"/>
                <a:gd name="connsiteX3" fmla="*/ 164731 w 329462"/>
                <a:gd name="connsiteY3" fmla="*/ 329462 h 329462"/>
                <a:gd name="connsiteX4" fmla="*/ 0 w 329462"/>
                <a:gd name="connsiteY4" fmla="*/ 164731 h 329462"/>
                <a:gd name="connsiteX0" fmla="*/ 6 w 329468"/>
                <a:gd name="connsiteY0" fmla="*/ 164731 h 486625"/>
                <a:gd name="connsiteX1" fmla="*/ 164737 w 329468"/>
                <a:gd name="connsiteY1" fmla="*/ 0 h 486625"/>
                <a:gd name="connsiteX2" fmla="*/ 329468 w 329468"/>
                <a:gd name="connsiteY2" fmla="*/ 164731 h 486625"/>
                <a:gd name="connsiteX3" fmla="*/ 169500 w 329468"/>
                <a:gd name="connsiteY3" fmla="*/ 486625 h 486625"/>
                <a:gd name="connsiteX4" fmla="*/ 6 w 329468"/>
                <a:gd name="connsiteY4" fmla="*/ 164731 h 486625"/>
                <a:gd name="connsiteX0" fmla="*/ 6 w 329468"/>
                <a:gd name="connsiteY0" fmla="*/ 164731 h 486625"/>
                <a:gd name="connsiteX1" fmla="*/ 164737 w 329468"/>
                <a:gd name="connsiteY1" fmla="*/ 0 h 486625"/>
                <a:gd name="connsiteX2" fmla="*/ 329468 w 329468"/>
                <a:gd name="connsiteY2" fmla="*/ 164731 h 486625"/>
                <a:gd name="connsiteX3" fmla="*/ 169500 w 329468"/>
                <a:gd name="connsiteY3" fmla="*/ 486625 h 486625"/>
                <a:gd name="connsiteX4" fmla="*/ 6 w 329468"/>
                <a:gd name="connsiteY4" fmla="*/ 164731 h 486625"/>
                <a:gd name="connsiteX0" fmla="*/ 6 w 329468"/>
                <a:gd name="connsiteY0" fmla="*/ 164731 h 486625"/>
                <a:gd name="connsiteX1" fmla="*/ 164737 w 329468"/>
                <a:gd name="connsiteY1" fmla="*/ 0 h 486625"/>
                <a:gd name="connsiteX2" fmla="*/ 329468 w 329468"/>
                <a:gd name="connsiteY2" fmla="*/ 164731 h 486625"/>
                <a:gd name="connsiteX3" fmla="*/ 169500 w 329468"/>
                <a:gd name="connsiteY3" fmla="*/ 486625 h 486625"/>
                <a:gd name="connsiteX4" fmla="*/ 6 w 329468"/>
                <a:gd name="connsiteY4" fmla="*/ 164731 h 486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9468" h="486625">
                  <a:moveTo>
                    <a:pt x="6" y="164731"/>
                  </a:moveTo>
                  <a:cubicBezTo>
                    <a:pt x="-788" y="83627"/>
                    <a:pt x="73759" y="0"/>
                    <a:pt x="164737" y="0"/>
                  </a:cubicBezTo>
                  <a:cubicBezTo>
                    <a:pt x="255715" y="0"/>
                    <a:pt x="329468" y="73753"/>
                    <a:pt x="329468" y="164731"/>
                  </a:cubicBezTo>
                  <a:cubicBezTo>
                    <a:pt x="329468" y="255709"/>
                    <a:pt x="265241" y="419950"/>
                    <a:pt x="169500" y="486625"/>
                  </a:cubicBezTo>
                  <a:cubicBezTo>
                    <a:pt x="154722" y="343750"/>
                    <a:pt x="800" y="245835"/>
                    <a:pt x="6" y="164731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" name="二等辺三角形 3">
              <a:extLst>
                <a:ext uri="{FF2B5EF4-FFF2-40B4-BE49-F238E27FC236}">
                  <a16:creationId xmlns:a16="http://schemas.microsoft.com/office/drawing/2014/main" id="{2A536ECF-F3AD-62FC-4DD8-49DC2018EA7C}"/>
                </a:ext>
              </a:extLst>
            </p:cNvPr>
            <p:cNvSpPr/>
            <p:nvPr/>
          </p:nvSpPr>
          <p:spPr bwMode="auto">
            <a:xfrm rot="5400000">
              <a:off x="2228849" y="3890965"/>
              <a:ext cx="809625" cy="504825"/>
            </a:xfrm>
            <a:prstGeom prst="triangle">
              <a:avLst>
                <a:gd name="adj" fmla="val 76853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5" name="台形 4">
              <a:extLst>
                <a:ext uri="{FF2B5EF4-FFF2-40B4-BE49-F238E27FC236}">
                  <a16:creationId xmlns:a16="http://schemas.microsoft.com/office/drawing/2014/main" id="{7CE655A1-C379-6B71-D1E6-DC9A1C91816B}"/>
                </a:ext>
              </a:extLst>
            </p:cNvPr>
            <p:cNvSpPr/>
            <p:nvPr/>
          </p:nvSpPr>
          <p:spPr bwMode="auto">
            <a:xfrm>
              <a:off x="1762125" y="4967127"/>
              <a:ext cx="326232" cy="251511"/>
            </a:xfrm>
            <a:prstGeom prst="trapezoid">
              <a:avLst>
                <a:gd name="adj" fmla="val 14585"/>
              </a:avLst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56FEEB82-C4E7-87EB-87F0-EED648A6B6FD}"/>
                </a:ext>
              </a:extLst>
            </p:cNvPr>
            <p:cNvSpPr/>
            <p:nvPr/>
          </p:nvSpPr>
          <p:spPr bwMode="auto">
            <a:xfrm>
              <a:off x="1279729" y="3643464"/>
              <a:ext cx="1304973" cy="1391036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BE1C59B1-0E2B-9302-8620-49FCBE601F6F}"/>
                </a:ext>
              </a:extLst>
            </p:cNvPr>
            <p:cNvSpPr/>
            <p:nvPr/>
          </p:nvSpPr>
          <p:spPr bwMode="auto">
            <a:xfrm>
              <a:off x="1373836" y="5121714"/>
              <a:ext cx="1102808" cy="1089350"/>
            </a:xfrm>
            <a:custGeom>
              <a:avLst/>
              <a:gdLst>
                <a:gd name="connsiteX0" fmla="*/ 378002 w 1102808"/>
                <a:gd name="connsiteY0" fmla="*/ 0 h 1089350"/>
                <a:gd name="connsiteX1" fmla="*/ 404071 w 1102808"/>
                <a:gd name="connsiteY1" fmla="*/ 31032 h 1089350"/>
                <a:gd name="connsiteX2" fmla="*/ 551404 w 1102808"/>
                <a:gd name="connsiteY2" fmla="*/ 80011 h 1089350"/>
                <a:gd name="connsiteX3" fmla="*/ 698737 w 1102808"/>
                <a:gd name="connsiteY3" fmla="*/ 31032 h 1089350"/>
                <a:gd name="connsiteX4" fmla="*/ 724806 w 1102808"/>
                <a:gd name="connsiteY4" fmla="*/ 0 h 1089350"/>
                <a:gd name="connsiteX5" fmla="*/ 807430 w 1102808"/>
                <a:gd name="connsiteY5" fmla="*/ 25648 h 1089350"/>
                <a:gd name="connsiteX6" fmla="*/ 1102808 w 1102808"/>
                <a:gd name="connsiteY6" fmla="*/ 471270 h 1089350"/>
                <a:gd name="connsiteX7" fmla="*/ 1102808 w 1102808"/>
                <a:gd name="connsiteY7" fmla="*/ 1089350 h 1089350"/>
                <a:gd name="connsiteX8" fmla="*/ 0 w 1102808"/>
                <a:gd name="connsiteY8" fmla="*/ 1089350 h 1089350"/>
                <a:gd name="connsiteX9" fmla="*/ 0 w 1102808"/>
                <a:gd name="connsiteY9" fmla="*/ 471270 h 1089350"/>
                <a:gd name="connsiteX10" fmla="*/ 295378 w 1102808"/>
                <a:gd name="connsiteY10" fmla="*/ 25648 h 10893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102808" h="1089350">
                  <a:moveTo>
                    <a:pt x="378002" y="0"/>
                  </a:moveTo>
                  <a:lnTo>
                    <a:pt x="404071" y="31032"/>
                  </a:lnTo>
                  <a:cubicBezTo>
                    <a:pt x="441777" y="61294"/>
                    <a:pt x="493867" y="80011"/>
                    <a:pt x="551404" y="80011"/>
                  </a:cubicBezTo>
                  <a:cubicBezTo>
                    <a:pt x="608941" y="80011"/>
                    <a:pt x="661031" y="61294"/>
                    <a:pt x="698737" y="31032"/>
                  </a:cubicBezTo>
                  <a:lnTo>
                    <a:pt x="724806" y="0"/>
                  </a:lnTo>
                  <a:lnTo>
                    <a:pt x="807430" y="25648"/>
                  </a:lnTo>
                  <a:cubicBezTo>
                    <a:pt x="981011" y="99067"/>
                    <a:pt x="1102808" y="270945"/>
                    <a:pt x="1102808" y="471270"/>
                  </a:cubicBezTo>
                  <a:lnTo>
                    <a:pt x="1102808" y="1089350"/>
                  </a:lnTo>
                  <a:lnTo>
                    <a:pt x="0" y="1089350"/>
                  </a:lnTo>
                  <a:lnTo>
                    <a:pt x="0" y="471270"/>
                  </a:lnTo>
                  <a:cubicBezTo>
                    <a:pt x="0" y="270945"/>
                    <a:pt x="121797" y="99067"/>
                    <a:pt x="295378" y="25648"/>
                  </a:cubicBez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04929B57-1293-EA1E-9F3E-D42C8ECF14EE}"/>
                </a:ext>
              </a:extLst>
            </p:cNvPr>
            <p:cNvGrpSpPr/>
            <p:nvPr/>
          </p:nvGrpSpPr>
          <p:grpSpPr>
            <a:xfrm>
              <a:off x="1267790" y="3793579"/>
              <a:ext cx="1331771" cy="1240997"/>
              <a:chOff x="4443712" y="847868"/>
              <a:chExt cx="986061" cy="918851"/>
            </a:xfrm>
          </p:grpSpPr>
          <p:grpSp>
            <p:nvGrpSpPr>
              <p:cNvPr id="37" name="グループ化 36">
                <a:extLst>
                  <a:ext uri="{FF2B5EF4-FFF2-40B4-BE49-F238E27FC236}">
                    <a16:creationId xmlns:a16="http://schemas.microsoft.com/office/drawing/2014/main" id="{0C788D8A-F5FE-E9C9-671B-258BC3940A8D}"/>
                  </a:ext>
                </a:extLst>
              </p:cNvPr>
              <p:cNvGrpSpPr/>
              <p:nvPr/>
            </p:nvGrpSpPr>
            <p:grpSpPr>
              <a:xfrm rot="900000" flipH="1">
                <a:off x="5221288" y="1211107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45" name="楕円 44">
                  <a:extLst>
                    <a:ext uri="{FF2B5EF4-FFF2-40B4-BE49-F238E27FC236}">
                      <a16:creationId xmlns:a16="http://schemas.microsoft.com/office/drawing/2014/main" id="{662A8259-3B88-A4A2-674B-7AEAE55A7F55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楕円 45">
                  <a:extLst>
                    <a:ext uri="{FF2B5EF4-FFF2-40B4-BE49-F238E27FC236}">
                      <a16:creationId xmlns:a16="http://schemas.microsoft.com/office/drawing/2014/main" id="{759AD3D8-47D1-C4DA-8D2B-AC9E76149DDB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8" name="グループ化 37">
                <a:extLst>
                  <a:ext uri="{FF2B5EF4-FFF2-40B4-BE49-F238E27FC236}">
                    <a16:creationId xmlns:a16="http://schemas.microsoft.com/office/drawing/2014/main" id="{53AC8EEE-E958-1380-A4C5-C3D6AE7C149E}"/>
                  </a:ext>
                </a:extLst>
              </p:cNvPr>
              <p:cNvGrpSpPr/>
              <p:nvPr/>
            </p:nvGrpSpPr>
            <p:grpSpPr>
              <a:xfrm rot="20700000">
                <a:off x="4443712" y="1211106"/>
                <a:ext cx="208485" cy="272934"/>
                <a:chOff x="4317103" y="1493786"/>
                <a:chExt cx="208485" cy="272934"/>
              </a:xfrm>
              <a:solidFill>
                <a:srgbClr val="FFCC99"/>
              </a:solidFill>
            </p:grpSpPr>
            <p:sp>
              <p:nvSpPr>
                <p:cNvPr id="41" name="楕円 40">
                  <a:extLst>
                    <a:ext uri="{FF2B5EF4-FFF2-40B4-BE49-F238E27FC236}">
                      <a16:creationId xmlns:a16="http://schemas.microsoft.com/office/drawing/2014/main" id="{48D746D7-A5BB-BD62-1778-9E696811FBCC}"/>
                    </a:ext>
                  </a:extLst>
                </p:cNvPr>
                <p:cNvSpPr/>
                <p:nvPr/>
              </p:nvSpPr>
              <p:spPr bwMode="auto">
                <a:xfrm>
                  <a:off x="4317103" y="1493786"/>
                  <a:ext cx="208485" cy="27293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楕円 43">
                  <a:extLst>
                    <a:ext uri="{FF2B5EF4-FFF2-40B4-BE49-F238E27FC236}">
                      <a16:creationId xmlns:a16="http://schemas.microsoft.com/office/drawing/2014/main" id="{CA78A5F3-2398-218A-CE9F-F8BD35A2440B}"/>
                    </a:ext>
                  </a:extLst>
                </p:cNvPr>
                <p:cNvSpPr/>
                <p:nvPr/>
              </p:nvSpPr>
              <p:spPr bwMode="auto">
                <a:xfrm>
                  <a:off x="4349884" y="1536700"/>
                  <a:ext cx="142924" cy="187106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9" name="楕円 38">
                <a:extLst>
                  <a:ext uri="{FF2B5EF4-FFF2-40B4-BE49-F238E27FC236}">
                    <a16:creationId xmlns:a16="http://schemas.microsoft.com/office/drawing/2014/main" id="{53D282D6-DF4D-96AE-97C5-B55D89CD1849}"/>
                  </a:ext>
                </a:extLst>
              </p:cNvPr>
              <p:cNvSpPr/>
              <p:nvPr/>
            </p:nvSpPr>
            <p:spPr bwMode="auto">
              <a:xfrm>
                <a:off x="4525452" y="847868"/>
                <a:ext cx="810090" cy="918851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0B722816-E706-EA14-F5B7-534F28B92A56}"/>
                  </a:ext>
                </a:extLst>
              </p:cNvPr>
              <p:cNvSpPr/>
              <p:nvPr/>
            </p:nvSpPr>
            <p:spPr bwMode="auto">
              <a:xfrm>
                <a:off x="4895997" y="1482389"/>
                <a:ext cx="81490" cy="45719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7DFE3304-DD6E-54BA-7D0B-EB4C705D6083}"/>
                </a:ext>
              </a:extLst>
            </p:cNvPr>
            <p:cNvSpPr/>
            <p:nvPr/>
          </p:nvSpPr>
          <p:spPr bwMode="auto">
            <a:xfrm flipH="1">
              <a:off x="1386074" y="3778420"/>
              <a:ext cx="1085054" cy="457707"/>
            </a:xfrm>
            <a:custGeom>
              <a:avLst/>
              <a:gdLst>
                <a:gd name="connsiteX0" fmla="*/ 434951 w 1018003"/>
                <a:gd name="connsiteY0" fmla="*/ 352 h 437067"/>
                <a:gd name="connsiteX1" fmla="*/ 210671 w 1018003"/>
                <a:gd name="connsiteY1" fmla="*/ 73010 h 437067"/>
                <a:gd name="connsiteX2" fmla="*/ 12311 w 1018003"/>
                <a:gd name="connsiteY2" fmla="*/ 381564 h 437067"/>
                <a:gd name="connsiteX3" fmla="*/ 378707 w 1018003"/>
                <a:gd name="connsiteY3" fmla="*/ 364056 h 437067"/>
                <a:gd name="connsiteX4" fmla="*/ 482018 w 1018003"/>
                <a:gd name="connsiteY4" fmla="*/ 289161 h 437067"/>
                <a:gd name="connsiteX5" fmla="*/ 509001 w 1018003"/>
                <a:gd name="connsiteY5" fmla="*/ 257945 h 437067"/>
                <a:gd name="connsiteX6" fmla="*/ 535985 w 1018003"/>
                <a:gd name="connsiteY6" fmla="*/ 289162 h 437067"/>
                <a:gd name="connsiteX7" fmla="*/ 639297 w 1018003"/>
                <a:gd name="connsiteY7" fmla="*/ 364057 h 437067"/>
                <a:gd name="connsiteX8" fmla="*/ 1005692 w 1018003"/>
                <a:gd name="connsiteY8" fmla="*/ 381565 h 437067"/>
                <a:gd name="connsiteX9" fmla="*/ 807332 w 1018003"/>
                <a:gd name="connsiteY9" fmla="*/ 73011 h 437067"/>
                <a:gd name="connsiteX10" fmla="*/ 583052 w 1018003"/>
                <a:gd name="connsiteY10" fmla="*/ 353 h 437067"/>
                <a:gd name="connsiteX11" fmla="*/ 536137 w 1018003"/>
                <a:gd name="connsiteY11" fmla="*/ 1983 h 437067"/>
                <a:gd name="connsiteX12" fmla="*/ 509004 w 1018003"/>
                <a:gd name="connsiteY12" fmla="*/ 8504 h 437067"/>
                <a:gd name="connsiteX13" fmla="*/ 481867 w 1018003"/>
                <a:gd name="connsiteY13" fmla="*/ 1982 h 437067"/>
                <a:gd name="connsiteX14" fmla="*/ 434951 w 1018003"/>
                <a:gd name="connsiteY14" fmla="*/ 352 h 4370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18003" h="437067">
                  <a:moveTo>
                    <a:pt x="434951" y="352"/>
                  </a:moveTo>
                  <a:cubicBezTo>
                    <a:pt x="368647" y="3521"/>
                    <a:pt x="288648" y="27991"/>
                    <a:pt x="210671" y="73010"/>
                  </a:cubicBezTo>
                  <a:cubicBezTo>
                    <a:pt x="54718" y="163050"/>
                    <a:pt x="-34091" y="301194"/>
                    <a:pt x="12311" y="381564"/>
                  </a:cubicBezTo>
                  <a:cubicBezTo>
                    <a:pt x="58712" y="461934"/>
                    <a:pt x="222753" y="454095"/>
                    <a:pt x="378707" y="364056"/>
                  </a:cubicBezTo>
                  <a:cubicBezTo>
                    <a:pt x="417695" y="341546"/>
                    <a:pt x="452487" y="316029"/>
                    <a:pt x="482018" y="289161"/>
                  </a:cubicBezTo>
                  <a:lnTo>
                    <a:pt x="509001" y="257945"/>
                  </a:lnTo>
                  <a:lnTo>
                    <a:pt x="535985" y="289162"/>
                  </a:lnTo>
                  <a:cubicBezTo>
                    <a:pt x="565517" y="316030"/>
                    <a:pt x="600308" y="341547"/>
                    <a:pt x="639297" y="364057"/>
                  </a:cubicBezTo>
                  <a:cubicBezTo>
                    <a:pt x="795250" y="454096"/>
                    <a:pt x="959291" y="461935"/>
                    <a:pt x="1005692" y="381565"/>
                  </a:cubicBezTo>
                  <a:cubicBezTo>
                    <a:pt x="1052094" y="301195"/>
                    <a:pt x="963285" y="163051"/>
                    <a:pt x="807332" y="73011"/>
                  </a:cubicBezTo>
                  <a:cubicBezTo>
                    <a:pt x="729355" y="27992"/>
                    <a:pt x="649357" y="3522"/>
                    <a:pt x="583052" y="353"/>
                  </a:cubicBezTo>
                  <a:cubicBezTo>
                    <a:pt x="566476" y="-439"/>
                    <a:pt x="550756" y="101"/>
                    <a:pt x="536137" y="1983"/>
                  </a:cubicBezTo>
                  <a:lnTo>
                    <a:pt x="509004" y="8504"/>
                  </a:lnTo>
                  <a:lnTo>
                    <a:pt x="481867" y="1982"/>
                  </a:lnTo>
                  <a:cubicBezTo>
                    <a:pt x="467248" y="100"/>
                    <a:pt x="451527" y="-440"/>
                    <a:pt x="434951" y="352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二等辺三角形 16">
              <a:extLst>
                <a:ext uri="{FF2B5EF4-FFF2-40B4-BE49-F238E27FC236}">
                  <a16:creationId xmlns:a16="http://schemas.microsoft.com/office/drawing/2014/main" id="{8CFD1463-4840-5926-74A0-6A5DC8EB7FE1}"/>
                </a:ext>
              </a:extLst>
            </p:cNvPr>
            <p:cNvSpPr/>
            <p:nvPr/>
          </p:nvSpPr>
          <p:spPr bwMode="auto">
            <a:xfrm flipH="1" flipV="1">
              <a:off x="1798648" y="4800710"/>
              <a:ext cx="273992" cy="76090"/>
            </a:xfrm>
            <a:custGeom>
              <a:avLst/>
              <a:gdLst>
                <a:gd name="connsiteX0" fmla="*/ 0 w 313117"/>
                <a:gd name="connsiteY0" fmla="*/ 210522 h 210522"/>
                <a:gd name="connsiteX1" fmla="*/ 156559 w 313117"/>
                <a:gd name="connsiteY1" fmla="*/ 0 h 210522"/>
                <a:gd name="connsiteX2" fmla="*/ 313117 w 313117"/>
                <a:gd name="connsiteY2" fmla="*/ 210522 h 210522"/>
                <a:gd name="connsiteX3" fmla="*/ 0 w 313117"/>
                <a:gd name="connsiteY3" fmla="*/ 210522 h 210522"/>
                <a:gd name="connsiteX0" fmla="*/ 2016 w 315133"/>
                <a:gd name="connsiteY0" fmla="*/ 210522 h 216310"/>
                <a:gd name="connsiteX1" fmla="*/ 158575 w 315133"/>
                <a:gd name="connsiteY1" fmla="*/ 0 h 216310"/>
                <a:gd name="connsiteX2" fmla="*/ 315133 w 315133"/>
                <a:gd name="connsiteY2" fmla="*/ 210522 h 216310"/>
                <a:gd name="connsiteX3" fmla="*/ 2016 w 315133"/>
                <a:gd name="connsiteY3" fmla="*/ 210522 h 216310"/>
                <a:gd name="connsiteX0" fmla="*/ 2016 w 316347"/>
                <a:gd name="connsiteY0" fmla="*/ 210522 h 223109"/>
                <a:gd name="connsiteX1" fmla="*/ 158575 w 316347"/>
                <a:gd name="connsiteY1" fmla="*/ 0 h 223109"/>
                <a:gd name="connsiteX2" fmla="*/ 315133 w 316347"/>
                <a:gd name="connsiteY2" fmla="*/ 210522 h 223109"/>
                <a:gd name="connsiteX3" fmla="*/ 2016 w 316347"/>
                <a:gd name="connsiteY3" fmla="*/ 210522 h 223109"/>
                <a:gd name="connsiteX0" fmla="*/ 2160 w 316585"/>
                <a:gd name="connsiteY0" fmla="*/ 210526 h 223113"/>
                <a:gd name="connsiteX1" fmla="*/ 158719 w 316585"/>
                <a:gd name="connsiteY1" fmla="*/ 4 h 223113"/>
                <a:gd name="connsiteX2" fmla="*/ 315277 w 316585"/>
                <a:gd name="connsiteY2" fmla="*/ 210526 h 223113"/>
                <a:gd name="connsiteX3" fmla="*/ 2160 w 316585"/>
                <a:gd name="connsiteY3" fmla="*/ 210526 h 223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585" h="223113">
                  <a:moveTo>
                    <a:pt x="2160" y="210526"/>
                  </a:moveTo>
                  <a:cubicBezTo>
                    <a:pt x="-17092" y="197502"/>
                    <a:pt x="97008" y="-1114"/>
                    <a:pt x="158719" y="4"/>
                  </a:cubicBezTo>
                  <a:cubicBezTo>
                    <a:pt x="220430" y="1122"/>
                    <a:pt x="329766" y="190358"/>
                    <a:pt x="315277" y="210526"/>
                  </a:cubicBezTo>
                  <a:cubicBezTo>
                    <a:pt x="300788" y="230694"/>
                    <a:pt x="21412" y="223550"/>
                    <a:pt x="2160" y="210526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四角形: 角を丸くする 10">
              <a:extLst>
                <a:ext uri="{FF2B5EF4-FFF2-40B4-BE49-F238E27FC236}">
                  <a16:creationId xmlns:a16="http://schemas.microsoft.com/office/drawing/2014/main" id="{A3ABAA68-CF3B-5BBB-EA13-2864354451E6}"/>
                </a:ext>
              </a:extLst>
            </p:cNvPr>
            <p:cNvSpPr/>
            <p:nvPr/>
          </p:nvSpPr>
          <p:spPr bwMode="auto">
            <a:xfrm>
              <a:off x="1604019" y="4339679"/>
              <a:ext cx="114381" cy="217896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四角形: 角を丸くする 11">
              <a:extLst>
                <a:ext uri="{FF2B5EF4-FFF2-40B4-BE49-F238E27FC236}">
                  <a16:creationId xmlns:a16="http://schemas.microsoft.com/office/drawing/2014/main" id="{A393174F-D880-5027-6610-6015D7D6110A}"/>
                </a:ext>
              </a:extLst>
            </p:cNvPr>
            <p:cNvSpPr/>
            <p:nvPr/>
          </p:nvSpPr>
          <p:spPr bwMode="auto">
            <a:xfrm>
              <a:off x="2176641" y="4339679"/>
              <a:ext cx="114381" cy="217896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C07968E1-6D96-1729-8C77-9FD0191303A5}"/>
                </a:ext>
              </a:extLst>
            </p:cNvPr>
            <p:cNvGrpSpPr/>
            <p:nvPr/>
          </p:nvGrpSpPr>
          <p:grpSpPr>
            <a:xfrm rot="16200000">
              <a:off x="2092537" y="5583145"/>
              <a:ext cx="855365" cy="387565"/>
              <a:chOff x="2310734" y="5331639"/>
              <a:chExt cx="855365" cy="387565"/>
            </a:xfrm>
          </p:grpSpPr>
          <p:sp>
            <p:nvSpPr>
              <p:cNvPr id="35" name="四角形: 上の 2 つの角を丸める 34">
                <a:extLst>
                  <a:ext uri="{FF2B5EF4-FFF2-40B4-BE49-F238E27FC236}">
                    <a16:creationId xmlns:a16="http://schemas.microsoft.com/office/drawing/2014/main" id="{F1DF4E8D-AC19-B8B4-9438-CFC9D0456CAD}"/>
                  </a:ext>
                </a:extLst>
              </p:cNvPr>
              <p:cNvSpPr/>
              <p:nvPr/>
            </p:nvSpPr>
            <p:spPr bwMode="auto">
              <a:xfrm rot="15300000">
                <a:off x="2588701" y="5141805"/>
                <a:ext cx="299432" cy="85536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6" name="四角形: 角を丸くする 35">
                <a:extLst>
                  <a:ext uri="{FF2B5EF4-FFF2-40B4-BE49-F238E27FC236}">
                    <a16:creationId xmlns:a16="http://schemas.microsoft.com/office/drawing/2014/main" id="{26FBC140-984A-AF84-2636-D41F4284EDB4}"/>
                  </a:ext>
                </a:extLst>
              </p:cNvPr>
              <p:cNvSpPr/>
              <p:nvPr/>
            </p:nvSpPr>
            <p:spPr bwMode="auto">
              <a:xfrm rot="1800000">
                <a:off x="2869450" y="5331639"/>
                <a:ext cx="145706" cy="19419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" name="四角形: 上の 2 つの角を丸める 13">
              <a:extLst>
                <a:ext uri="{FF2B5EF4-FFF2-40B4-BE49-F238E27FC236}">
                  <a16:creationId xmlns:a16="http://schemas.microsoft.com/office/drawing/2014/main" id="{91DA33FF-10A0-DE3B-F029-7BD230301A39}"/>
                </a:ext>
              </a:extLst>
            </p:cNvPr>
            <p:cNvSpPr/>
            <p:nvPr/>
          </p:nvSpPr>
          <p:spPr bwMode="auto">
            <a:xfrm rot="10800000" flipH="1">
              <a:off x="1170607" y="5391805"/>
              <a:ext cx="299432" cy="85536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円: 塗りつぶしなし 14">
              <a:extLst>
                <a:ext uri="{FF2B5EF4-FFF2-40B4-BE49-F238E27FC236}">
                  <a16:creationId xmlns:a16="http://schemas.microsoft.com/office/drawing/2014/main" id="{3F48327A-0935-EEB1-A78E-AE3579C73B96}"/>
                </a:ext>
              </a:extLst>
            </p:cNvPr>
            <p:cNvSpPr/>
            <p:nvPr/>
          </p:nvSpPr>
          <p:spPr bwMode="auto">
            <a:xfrm>
              <a:off x="2089222" y="5332161"/>
              <a:ext cx="838128" cy="838128"/>
            </a:xfrm>
            <a:prstGeom prst="donut">
              <a:avLst>
                <a:gd name="adj" fmla="val 9464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D5C9870D-2801-4A61-F9A2-203583B2A281}"/>
                </a:ext>
              </a:extLst>
            </p:cNvPr>
            <p:cNvGrpSpPr/>
            <p:nvPr/>
          </p:nvGrpSpPr>
          <p:grpSpPr>
            <a:xfrm>
              <a:off x="2305752" y="5235099"/>
              <a:ext cx="408251" cy="349366"/>
              <a:chOff x="-1435474" y="2193548"/>
              <a:chExt cx="408251" cy="349366"/>
            </a:xfrm>
          </p:grpSpPr>
          <p:sp>
            <p:nvSpPr>
              <p:cNvPr id="30" name="四角形: 上の 2 つの角を丸める 29">
                <a:extLst>
                  <a:ext uri="{FF2B5EF4-FFF2-40B4-BE49-F238E27FC236}">
                    <a16:creationId xmlns:a16="http://schemas.microsoft.com/office/drawing/2014/main" id="{DBF96FE3-00CE-FFB4-DCA7-047969F3F4D4}"/>
                  </a:ext>
                </a:extLst>
              </p:cNvPr>
              <p:cNvSpPr/>
              <p:nvPr/>
            </p:nvSpPr>
            <p:spPr bwMode="auto">
              <a:xfrm>
                <a:off x="-1435474" y="2193548"/>
                <a:ext cx="408250" cy="2817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1" name="四角形: 角を丸くする 277">
                <a:extLst>
                  <a:ext uri="{FF2B5EF4-FFF2-40B4-BE49-F238E27FC236}">
                    <a16:creationId xmlns:a16="http://schemas.microsoft.com/office/drawing/2014/main" id="{CDE3B3DB-2F64-E29C-639D-D80BF96682B4}"/>
                  </a:ext>
                </a:extLst>
              </p:cNvPr>
              <p:cNvSpPr/>
              <p:nvPr/>
            </p:nvSpPr>
            <p:spPr bwMode="auto">
              <a:xfrm rot="16200000">
                <a:off x="-1431612" y="2443324"/>
                <a:ext cx="96930" cy="102250"/>
              </a:xfrm>
              <a:custGeom>
                <a:avLst/>
                <a:gdLst>
                  <a:gd name="connsiteX0" fmla="*/ 0 w 148054"/>
                  <a:gd name="connsiteY0" fmla="*/ 51125 h 102249"/>
                  <a:gd name="connsiteX1" fmla="*/ 51125 w 148054"/>
                  <a:gd name="connsiteY1" fmla="*/ 0 h 102249"/>
                  <a:gd name="connsiteX2" fmla="*/ 96930 w 148054"/>
                  <a:gd name="connsiteY2" fmla="*/ 0 h 102249"/>
                  <a:gd name="connsiteX3" fmla="*/ 148055 w 148054"/>
                  <a:gd name="connsiteY3" fmla="*/ 51125 h 102249"/>
                  <a:gd name="connsiteX4" fmla="*/ 148054 w 148054"/>
                  <a:gd name="connsiteY4" fmla="*/ 51125 h 102249"/>
                  <a:gd name="connsiteX5" fmla="*/ 96929 w 148054"/>
                  <a:gd name="connsiteY5" fmla="*/ 102250 h 102249"/>
                  <a:gd name="connsiteX6" fmla="*/ 51125 w 148054"/>
                  <a:gd name="connsiteY6" fmla="*/ 102249 h 102249"/>
                  <a:gd name="connsiteX7" fmla="*/ 0 w 148054"/>
                  <a:gd name="connsiteY7" fmla="*/ 51124 h 102249"/>
                  <a:gd name="connsiteX8" fmla="*/ 0 w 148054"/>
                  <a:gd name="connsiteY8" fmla="*/ 51125 h 102249"/>
                  <a:gd name="connsiteX0" fmla="*/ 148054 w 239494"/>
                  <a:gd name="connsiteY0" fmla="*/ 51125 h 142565"/>
                  <a:gd name="connsiteX1" fmla="*/ 96929 w 239494"/>
                  <a:gd name="connsiteY1" fmla="*/ 102250 h 142565"/>
                  <a:gd name="connsiteX2" fmla="*/ 51125 w 239494"/>
                  <a:gd name="connsiteY2" fmla="*/ 102249 h 142565"/>
                  <a:gd name="connsiteX3" fmla="*/ 0 w 239494"/>
                  <a:gd name="connsiteY3" fmla="*/ 51124 h 142565"/>
                  <a:gd name="connsiteX4" fmla="*/ 0 w 239494"/>
                  <a:gd name="connsiteY4" fmla="*/ 51125 h 142565"/>
                  <a:gd name="connsiteX5" fmla="*/ 51125 w 239494"/>
                  <a:gd name="connsiteY5" fmla="*/ 0 h 142565"/>
                  <a:gd name="connsiteX6" fmla="*/ 96930 w 239494"/>
                  <a:gd name="connsiteY6" fmla="*/ 0 h 142565"/>
                  <a:gd name="connsiteX7" fmla="*/ 148055 w 239494"/>
                  <a:gd name="connsiteY7" fmla="*/ 51125 h 142565"/>
                  <a:gd name="connsiteX8" fmla="*/ 239494 w 239494"/>
                  <a:gd name="connsiteY8" fmla="*/ 142565 h 142565"/>
                  <a:gd name="connsiteX0" fmla="*/ 148054 w 148055"/>
                  <a:gd name="connsiteY0" fmla="*/ 51125 h 102250"/>
                  <a:gd name="connsiteX1" fmla="*/ 96929 w 148055"/>
                  <a:gd name="connsiteY1" fmla="*/ 102250 h 102250"/>
                  <a:gd name="connsiteX2" fmla="*/ 51125 w 148055"/>
                  <a:gd name="connsiteY2" fmla="*/ 102249 h 102250"/>
                  <a:gd name="connsiteX3" fmla="*/ 0 w 148055"/>
                  <a:gd name="connsiteY3" fmla="*/ 51124 h 102250"/>
                  <a:gd name="connsiteX4" fmla="*/ 0 w 148055"/>
                  <a:gd name="connsiteY4" fmla="*/ 51125 h 102250"/>
                  <a:gd name="connsiteX5" fmla="*/ 51125 w 148055"/>
                  <a:gd name="connsiteY5" fmla="*/ 0 h 102250"/>
                  <a:gd name="connsiteX6" fmla="*/ 96930 w 148055"/>
                  <a:gd name="connsiteY6" fmla="*/ 0 h 102250"/>
                  <a:gd name="connsiteX7" fmla="*/ 148055 w 148055"/>
                  <a:gd name="connsiteY7" fmla="*/ 51125 h 102250"/>
                  <a:gd name="connsiteX0" fmla="*/ 148054 w 148054"/>
                  <a:gd name="connsiteY0" fmla="*/ 51125 h 102250"/>
                  <a:gd name="connsiteX1" fmla="*/ 96929 w 148054"/>
                  <a:gd name="connsiteY1" fmla="*/ 102250 h 102250"/>
                  <a:gd name="connsiteX2" fmla="*/ 51125 w 148054"/>
                  <a:gd name="connsiteY2" fmla="*/ 102249 h 102250"/>
                  <a:gd name="connsiteX3" fmla="*/ 0 w 148054"/>
                  <a:gd name="connsiteY3" fmla="*/ 51124 h 102250"/>
                  <a:gd name="connsiteX4" fmla="*/ 0 w 148054"/>
                  <a:gd name="connsiteY4" fmla="*/ 51125 h 102250"/>
                  <a:gd name="connsiteX5" fmla="*/ 51125 w 148054"/>
                  <a:gd name="connsiteY5" fmla="*/ 0 h 102250"/>
                  <a:gd name="connsiteX6" fmla="*/ 96930 w 148054"/>
                  <a:gd name="connsiteY6" fmla="*/ 0 h 102250"/>
                  <a:gd name="connsiteX0" fmla="*/ 96929 w 96930"/>
                  <a:gd name="connsiteY0" fmla="*/ 102250 h 102250"/>
                  <a:gd name="connsiteX1" fmla="*/ 51125 w 96930"/>
                  <a:gd name="connsiteY1" fmla="*/ 102249 h 102250"/>
                  <a:gd name="connsiteX2" fmla="*/ 0 w 96930"/>
                  <a:gd name="connsiteY2" fmla="*/ 51124 h 102250"/>
                  <a:gd name="connsiteX3" fmla="*/ 0 w 96930"/>
                  <a:gd name="connsiteY3" fmla="*/ 51125 h 102250"/>
                  <a:gd name="connsiteX4" fmla="*/ 51125 w 96930"/>
                  <a:gd name="connsiteY4" fmla="*/ 0 h 102250"/>
                  <a:gd name="connsiteX5" fmla="*/ 96930 w 96930"/>
                  <a:gd name="connsiteY5" fmla="*/ 0 h 102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6930" h="102250">
                    <a:moveTo>
                      <a:pt x="96929" y="102250"/>
                    </a:moveTo>
                    <a:lnTo>
                      <a:pt x="51125" y="102249"/>
                    </a:lnTo>
                    <a:cubicBezTo>
                      <a:pt x="22889" y="102249"/>
                      <a:pt x="0" y="79360"/>
                      <a:pt x="0" y="51124"/>
                    </a:cubicBezTo>
                    <a:lnTo>
                      <a:pt x="0" y="51125"/>
                    </a:lnTo>
                    <a:cubicBezTo>
                      <a:pt x="0" y="22889"/>
                      <a:pt x="22889" y="0"/>
                      <a:pt x="51125" y="0"/>
                    </a:cubicBezTo>
                    <a:lnTo>
                      <a:pt x="96930" y="0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角を丸くする 277">
                <a:extLst>
                  <a:ext uri="{FF2B5EF4-FFF2-40B4-BE49-F238E27FC236}">
                    <a16:creationId xmlns:a16="http://schemas.microsoft.com/office/drawing/2014/main" id="{92A899E6-A1DD-52E3-4B30-DCB59D3A1D23}"/>
                  </a:ext>
                </a:extLst>
              </p:cNvPr>
              <p:cNvSpPr/>
              <p:nvPr/>
            </p:nvSpPr>
            <p:spPr bwMode="auto">
              <a:xfrm rot="16200000">
                <a:off x="-1331600" y="2443324"/>
                <a:ext cx="96930" cy="102250"/>
              </a:xfrm>
              <a:custGeom>
                <a:avLst/>
                <a:gdLst>
                  <a:gd name="connsiteX0" fmla="*/ 0 w 148054"/>
                  <a:gd name="connsiteY0" fmla="*/ 51125 h 102249"/>
                  <a:gd name="connsiteX1" fmla="*/ 51125 w 148054"/>
                  <a:gd name="connsiteY1" fmla="*/ 0 h 102249"/>
                  <a:gd name="connsiteX2" fmla="*/ 96930 w 148054"/>
                  <a:gd name="connsiteY2" fmla="*/ 0 h 102249"/>
                  <a:gd name="connsiteX3" fmla="*/ 148055 w 148054"/>
                  <a:gd name="connsiteY3" fmla="*/ 51125 h 102249"/>
                  <a:gd name="connsiteX4" fmla="*/ 148054 w 148054"/>
                  <a:gd name="connsiteY4" fmla="*/ 51125 h 102249"/>
                  <a:gd name="connsiteX5" fmla="*/ 96929 w 148054"/>
                  <a:gd name="connsiteY5" fmla="*/ 102250 h 102249"/>
                  <a:gd name="connsiteX6" fmla="*/ 51125 w 148054"/>
                  <a:gd name="connsiteY6" fmla="*/ 102249 h 102249"/>
                  <a:gd name="connsiteX7" fmla="*/ 0 w 148054"/>
                  <a:gd name="connsiteY7" fmla="*/ 51124 h 102249"/>
                  <a:gd name="connsiteX8" fmla="*/ 0 w 148054"/>
                  <a:gd name="connsiteY8" fmla="*/ 51125 h 102249"/>
                  <a:gd name="connsiteX0" fmla="*/ 148054 w 239494"/>
                  <a:gd name="connsiteY0" fmla="*/ 51125 h 142565"/>
                  <a:gd name="connsiteX1" fmla="*/ 96929 w 239494"/>
                  <a:gd name="connsiteY1" fmla="*/ 102250 h 142565"/>
                  <a:gd name="connsiteX2" fmla="*/ 51125 w 239494"/>
                  <a:gd name="connsiteY2" fmla="*/ 102249 h 142565"/>
                  <a:gd name="connsiteX3" fmla="*/ 0 w 239494"/>
                  <a:gd name="connsiteY3" fmla="*/ 51124 h 142565"/>
                  <a:gd name="connsiteX4" fmla="*/ 0 w 239494"/>
                  <a:gd name="connsiteY4" fmla="*/ 51125 h 142565"/>
                  <a:gd name="connsiteX5" fmla="*/ 51125 w 239494"/>
                  <a:gd name="connsiteY5" fmla="*/ 0 h 142565"/>
                  <a:gd name="connsiteX6" fmla="*/ 96930 w 239494"/>
                  <a:gd name="connsiteY6" fmla="*/ 0 h 142565"/>
                  <a:gd name="connsiteX7" fmla="*/ 148055 w 239494"/>
                  <a:gd name="connsiteY7" fmla="*/ 51125 h 142565"/>
                  <a:gd name="connsiteX8" fmla="*/ 239494 w 239494"/>
                  <a:gd name="connsiteY8" fmla="*/ 142565 h 142565"/>
                  <a:gd name="connsiteX0" fmla="*/ 148054 w 148055"/>
                  <a:gd name="connsiteY0" fmla="*/ 51125 h 102250"/>
                  <a:gd name="connsiteX1" fmla="*/ 96929 w 148055"/>
                  <a:gd name="connsiteY1" fmla="*/ 102250 h 102250"/>
                  <a:gd name="connsiteX2" fmla="*/ 51125 w 148055"/>
                  <a:gd name="connsiteY2" fmla="*/ 102249 h 102250"/>
                  <a:gd name="connsiteX3" fmla="*/ 0 w 148055"/>
                  <a:gd name="connsiteY3" fmla="*/ 51124 h 102250"/>
                  <a:gd name="connsiteX4" fmla="*/ 0 w 148055"/>
                  <a:gd name="connsiteY4" fmla="*/ 51125 h 102250"/>
                  <a:gd name="connsiteX5" fmla="*/ 51125 w 148055"/>
                  <a:gd name="connsiteY5" fmla="*/ 0 h 102250"/>
                  <a:gd name="connsiteX6" fmla="*/ 96930 w 148055"/>
                  <a:gd name="connsiteY6" fmla="*/ 0 h 102250"/>
                  <a:gd name="connsiteX7" fmla="*/ 148055 w 148055"/>
                  <a:gd name="connsiteY7" fmla="*/ 51125 h 102250"/>
                  <a:gd name="connsiteX0" fmla="*/ 148054 w 148054"/>
                  <a:gd name="connsiteY0" fmla="*/ 51125 h 102250"/>
                  <a:gd name="connsiteX1" fmla="*/ 96929 w 148054"/>
                  <a:gd name="connsiteY1" fmla="*/ 102250 h 102250"/>
                  <a:gd name="connsiteX2" fmla="*/ 51125 w 148054"/>
                  <a:gd name="connsiteY2" fmla="*/ 102249 h 102250"/>
                  <a:gd name="connsiteX3" fmla="*/ 0 w 148054"/>
                  <a:gd name="connsiteY3" fmla="*/ 51124 h 102250"/>
                  <a:gd name="connsiteX4" fmla="*/ 0 w 148054"/>
                  <a:gd name="connsiteY4" fmla="*/ 51125 h 102250"/>
                  <a:gd name="connsiteX5" fmla="*/ 51125 w 148054"/>
                  <a:gd name="connsiteY5" fmla="*/ 0 h 102250"/>
                  <a:gd name="connsiteX6" fmla="*/ 96930 w 148054"/>
                  <a:gd name="connsiteY6" fmla="*/ 0 h 102250"/>
                  <a:gd name="connsiteX0" fmla="*/ 96929 w 96930"/>
                  <a:gd name="connsiteY0" fmla="*/ 102250 h 102250"/>
                  <a:gd name="connsiteX1" fmla="*/ 51125 w 96930"/>
                  <a:gd name="connsiteY1" fmla="*/ 102249 h 102250"/>
                  <a:gd name="connsiteX2" fmla="*/ 0 w 96930"/>
                  <a:gd name="connsiteY2" fmla="*/ 51124 h 102250"/>
                  <a:gd name="connsiteX3" fmla="*/ 0 w 96930"/>
                  <a:gd name="connsiteY3" fmla="*/ 51125 h 102250"/>
                  <a:gd name="connsiteX4" fmla="*/ 51125 w 96930"/>
                  <a:gd name="connsiteY4" fmla="*/ 0 h 102250"/>
                  <a:gd name="connsiteX5" fmla="*/ 96930 w 96930"/>
                  <a:gd name="connsiteY5" fmla="*/ 0 h 102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6930" h="102250">
                    <a:moveTo>
                      <a:pt x="96929" y="102250"/>
                    </a:moveTo>
                    <a:lnTo>
                      <a:pt x="51125" y="102249"/>
                    </a:lnTo>
                    <a:cubicBezTo>
                      <a:pt x="22889" y="102249"/>
                      <a:pt x="0" y="79360"/>
                      <a:pt x="0" y="51124"/>
                    </a:cubicBezTo>
                    <a:lnTo>
                      <a:pt x="0" y="51125"/>
                    </a:lnTo>
                    <a:cubicBezTo>
                      <a:pt x="0" y="22889"/>
                      <a:pt x="22889" y="0"/>
                      <a:pt x="51125" y="0"/>
                    </a:cubicBezTo>
                    <a:lnTo>
                      <a:pt x="96930" y="0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四角形: 角を丸くする 277">
                <a:extLst>
                  <a:ext uri="{FF2B5EF4-FFF2-40B4-BE49-F238E27FC236}">
                    <a16:creationId xmlns:a16="http://schemas.microsoft.com/office/drawing/2014/main" id="{27F27112-BE54-ECBA-A0D1-855057529056}"/>
                  </a:ext>
                </a:extLst>
              </p:cNvPr>
              <p:cNvSpPr/>
              <p:nvPr/>
            </p:nvSpPr>
            <p:spPr bwMode="auto">
              <a:xfrm rot="16200000">
                <a:off x="-1229207" y="2443324"/>
                <a:ext cx="96930" cy="102250"/>
              </a:xfrm>
              <a:custGeom>
                <a:avLst/>
                <a:gdLst>
                  <a:gd name="connsiteX0" fmla="*/ 0 w 148054"/>
                  <a:gd name="connsiteY0" fmla="*/ 51125 h 102249"/>
                  <a:gd name="connsiteX1" fmla="*/ 51125 w 148054"/>
                  <a:gd name="connsiteY1" fmla="*/ 0 h 102249"/>
                  <a:gd name="connsiteX2" fmla="*/ 96930 w 148054"/>
                  <a:gd name="connsiteY2" fmla="*/ 0 h 102249"/>
                  <a:gd name="connsiteX3" fmla="*/ 148055 w 148054"/>
                  <a:gd name="connsiteY3" fmla="*/ 51125 h 102249"/>
                  <a:gd name="connsiteX4" fmla="*/ 148054 w 148054"/>
                  <a:gd name="connsiteY4" fmla="*/ 51125 h 102249"/>
                  <a:gd name="connsiteX5" fmla="*/ 96929 w 148054"/>
                  <a:gd name="connsiteY5" fmla="*/ 102250 h 102249"/>
                  <a:gd name="connsiteX6" fmla="*/ 51125 w 148054"/>
                  <a:gd name="connsiteY6" fmla="*/ 102249 h 102249"/>
                  <a:gd name="connsiteX7" fmla="*/ 0 w 148054"/>
                  <a:gd name="connsiteY7" fmla="*/ 51124 h 102249"/>
                  <a:gd name="connsiteX8" fmla="*/ 0 w 148054"/>
                  <a:gd name="connsiteY8" fmla="*/ 51125 h 102249"/>
                  <a:gd name="connsiteX0" fmla="*/ 148054 w 239494"/>
                  <a:gd name="connsiteY0" fmla="*/ 51125 h 142565"/>
                  <a:gd name="connsiteX1" fmla="*/ 96929 w 239494"/>
                  <a:gd name="connsiteY1" fmla="*/ 102250 h 142565"/>
                  <a:gd name="connsiteX2" fmla="*/ 51125 w 239494"/>
                  <a:gd name="connsiteY2" fmla="*/ 102249 h 142565"/>
                  <a:gd name="connsiteX3" fmla="*/ 0 w 239494"/>
                  <a:gd name="connsiteY3" fmla="*/ 51124 h 142565"/>
                  <a:gd name="connsiteX4" fmla="*/ 0 w 239494"/>
                  <a:gd name="connsiteY4" fmla="*/ 51125 h 142565"/>
                  <a:gd name="connsiteX5" fmla="*/ 51125 w 239494"/>
                  <a:gd name="connsiteY5" fmla="*/ 0 h 142565"/>
                  <a:gd name="connsiteX6" fmla="*/ 96930 w 239494"/>
                  <a:gd name="connsiteY6" fmla="*/ 0 h 142565"/>
                  <a:gd name="connsiteX7" fmla="*/ 148055 w 239494"/>
                  <a:gd name="connsiteY7" fmla="*/ 51125 h 142565"/>
                  <a:gd name="connsiteX8" fmla="*/ 239494 w 239494"/>
                  <a:gd name="connsiteY8" fmla="*/ 142565 h 142565"/>
                  <a:gd name="connsiteX0" fmla="*/ 148054 w 148055"/>
                  <a:gd name="connsiteY0" fmla="*/ 51125 h 102250"/>
                  <a:gd name="connsiteX1" fmla="*/ 96929 w 148055"/>
                  <a:gd name="connsiteY1" fmla="*/ 102250 h 102250"/>
                  <a:gd name="connsiteX2" fmla="*/ 51125 w 148055"/>
                  <a:gd name="connsiteY2" fmla="*/ 102249 h 102250"/>
                  <a:gd name="connsiteX3" fmla="*/ 0 w 148055"/>
                  <a:gd name="connsiteY3" fmla="*/ 51124 h 102250"/>
                  <a:gd name="connsiteX4" fmla="*/ 0 w 148055"/>
                  <a:gd name="connsiteY4" fmla="*/ 51125 h 102250"/>
                  <a:gd name="connsiteX5" fmla="*/ 51125 w 148055"/>
                  <a:gd name="connsiteY5" fmla="*/ 0 h 102250"/>
                  <a:gd name="connsiteX6" fmla="*/ 96930 w 148055"/>
                  <a:gd name="connsiteY6" fmla="*/ 0 h 102250"/>
                  <a:gd name="connsiteX7" fmla="*/ 148055 w 148055"/>
                  <a:gd name="connsiteY7" fmla="*/ 51125 h 102250"/>
                  <a:gd name="connsiteX0" fmla="*/ 148054 w 148054"/>
                  <a:gd name="connsiteY0" fmla="*/ 51125 h 102250"/>
                  <a:gd name="connsiteX1" fmla="*/ 96929 w 148054"/>
                  <a:gd name="connsiteY1" fmla="*/ 102250 h 102250"/>
                  <a:gd name="connsiteX2" fmla="*/ 51125 w 148054"/>
                  <a:gd name="connsiteY2" fmla="*/ 102249 h 102250"/>
                  <a:gd name="connsiteX3" fmla="*/ 0 w 148054"/>
                  <a:gd name="connsiteY3" fmla="*/ 51124 h 102250"/>
                  <a:gd name="connsiteX4" fmla="*/ 0 w 148054"/>
                  <a:gd name="connsiteY4" fmla="*/ 51125 h 102250"/>
                  <a:gd name="connsiteX5" fmla="*/ 51125 w 148054"/>
                  <a:gd name="connsiteY5" fmla="*/ 0 h 102250"/>
                  <a:gd name="connsiteX6" fmla="*/ 96930 w 148054"/>
                  <a:gd name="connsiteY6" fmla="*/ 0 h 102250"/>
                  <a:gd name="connsiteX0" fmla="*/ 96929 w 96930"/>
                  <a:gd name="connsiteY0" fmla="*/ 102250 h 102250"/>
                  <a:gd name="connsiteX1" fmla="*/ 51125 w 96930"/>
                  <a:gd name="connsiteY1" fmla="*/ 102249 h 102250"/>
                  <a:gd name="connsiteX2" fmla="*/ 0 w 96930"/>
                  <a:gd name="connsiteY2" fmla="*/ 51124 h 102250"/>
                  <a:gd name="connsiteX3" fmla="*/ 0 w 96930"/>
                  <a:gd name="connsiteY3" fmla="*/ 51125 h 102250"/>
                  <a:gd name="connsiteX4" fmla="*/ 51125 w 96930"/>
                  <a:gd name="connsiteY4" fmla="*/ 0 h 102250"/>
                  <a:gd name="connsiteX5" fmla="*/ 96930 w 96930"/>
                  <a:gd name="connsiteY5" fmla="*/ 0 h 102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6930" h="102250">
                    <a:moveTo>
                      <a:pt x="96929" y="102250"/>
                    </a:moveTo>
                    <a:lnTo>
                      <a:pt x="51125" y="102249"/>
                    </a:lnTo>
                    <a:cubicBezTo>
                      <a:pt x="22889" y="102249"/>
                      <a:pt x="0" y="79360"/>
                      <a:pt x="0" y="51124"/>
                    </a:cubicBezTo>
                    <a:lnTo>
                      <a:pt x="0" y="51125"/>
                    </a:lnTo>
                    <a:cubicBezTo>
                      <a:pt x="0" y="22889"/>
                      <a:pt x="22889" y="0"/>
                      <a:pt x="51125" y="0"/>
                    </a:cubicBezTo>
                    <a:lnTo>
                      <a:pt x="96930" y="0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" name="四角形: 角を丸くする 277">
                <a:extLst>
                  <a:ext uri="{FF2B5EF4-FFF2-40B4-BE49-F238E27FC236}">
                    <a16:creationId xmlns:a16="http://schemas.microsoft.com/office/drawing/2014/main" id="{FC95316A-3CB5-4440-FEC6-24F201E18B00}"/>
                  </a:ext>
                </a:extLst>
              </p:cNvPr>
              <p:cNvSpPr/>
              <p:nvPr/>
            </p:nvSpPr>
            <p:spPr bwMode="auto">
              <a:xfrm rot="16200000">
                <a:off x="-1126813" y="2443324"/>
                <a:ext cx="96930" cy="102250"/>
              </a:xfrm>
              <a:custGeom>
                <a:avLst/>
                <a:gdLst>
                  <a:gd name="connsiteX0" fmla="*/ 0 w 148054"/>
                  <a:gd name="connsiteY0" fmla="*/ 51125 h 102249"/>
                  <a:gd name="connsiteX1" fmla="*/ 51125 w 148054"/>
                  <a:gd name="connsiteY1" fmla="*/ 0 h 102249"/>
                  <a:gd name="connsiteX2" fmla="*/ 96930 w 148054"/>
                  <a:gd name="connsiteY2" fmla="*/ 0 h 102249"/>
                  <a:gd name="connsiteX3" fmla="*/ 148055 w 148054"/>
                  <a:gd name="connsiteY3" fmla="*/ 51125 h 102249"/>
                  <a:gd name="connsiteX4" fmla="*/ 148054 w 148054"/>
                  <a:gd name="connsiteY4" fmla="*/ 51125 h 102249"/>
                  <a:gd name="connsiteX5" fmla="*/ 96929 w 148054"/>
                  <a:gd name="connsiteY5" fmla="*/ 102250 h 102249"/>
                  <a:gd name="connsiteX6" fmla="*/ 51125 w 148054"/>
                  <a:gd name="connsiteY6" fmla="*/ 102249 h 102249"/>
                  <a:gd name="connsiteX7" fmla="*/ 0 w 148054"/>
                  <a:gd name="connsiteY7" fmla="*/ 51124 h 102249"/>
                  <a:gd name="connsiteX8" fmla="*/ 0 w 148054"/>
                  <a:gd name="connsiteY8" fmla="*/ 51125 h 102249"/>
                  <a:gd name="connsiteX0" fmla="*/ 148054 w 239494"/>
                  <a:gd name="connsiteY0" fmla="*/ 51125 h 142565"/>
                  <a:gd name="connsiteX1" fmla="*/ 96929 w 239494"/>
                  <a:gd name="connsiteY1" fmla="*/ 102250 h 142565"/>
                  <a:gd name="connsiteX2" fmla="*/ 51125 w 239494"/>
                  <a:gd name="connsiteY2" fmla="*/ 102249 h 142565"/>
                  <a:gd name="connsiteX3" fmla="*/ 0 w 239494"/>
                  <a:gd name="connsiteY3" fmla="*/ 51124 h 142565"/>
                  <a:gd name="connsiteX4" fmla="*/ 0 w 239494"/>
                  <a:gd name="connsiteY4" fmla="*/ 51125 h 142565"/>
                  <a:gd name="connsiteX5" fmla="*/ 51125 w 239494"/>
                  <a:gd name="connsiteY5" fmla="*/ 0 h 142565"/>
                  <a:gd name="connsiteX6" fmla="*/ 96930 w 239494"/>
                  <a:gd name="connsiteY6" fmla="*/ 0 h 142565"/>
                  <a:gd name="connsiteX7" fmla="*/ 148055 w 239494"/>
                  <a:gd name="connsiteY7" fmla="*/ 51125 h 142565"/>
                  <a:gd name="connsiteX8" fmla="*/ 239494 w 239494"/>
                  <a:gd name="connsiteY8" fmla="*/ 142565 h 142565"/>
                  <a:gd name="connsiteX0" fmla="*/ 148054 w 148055"/>
                  <a:gd name="connsiteY0" fmla="*/ 51125 h 102250"/>
                  <a:gd name="connsiteX1" fmla="*/ 96929 w 148055"/>
                  <a:gd name="connsiteY1" fmla="*/ 102250 h 102250"/>
                  <a:gd name="connsiteX2" fmla="*/ 51125 w 148055"/>
                  <a:gd name="connsiteY2" fmla="*/ 102249 h 102250"/>
                  <a:gd name="connsiteX3" fmla="*/ 0 w 148055"/>
                  <a:gd name="connsiteY3" fmla="*/ 51124 h 102250"/>
                  <a:gd name="connsiteX4" fmla="*/ 0 w 148055"/>
                  <a:gd name="connsiteY4" fmla="*/ 51125 h 102250"/>
                  <a:gd name="connsiteX5" fmla="*/ 51125 w 148055"/>
                  <a:gd name="connsiteY5" fmla="*/ 0 h 102250"/>
                  <a:gd name="connsiteX6" fmla="*/ 96930 w 148055"/>
                  <a:gd name="connsiteY6" fmla="*/ 0 h 102250"/>
                  <a:gd name="connsiteX7" fmla="*/ 148055 w 148055"/>
                  <a:gd name="connsiteY7" fmla="*/ 51125 h 102250"/>
                  <a:gd name="connsiteX0" fmla="*/ 148054 w 148054"/>
                  <a:gd name="connsiteY0" fmla="*/ 51125 h 102250"/>
                  <a:gd name="connsiteX1" fmla="*/ 96929 w 148054"/>
                  <a:gd name="connsiteY1" fmla="*/ 102250 h 102250"/>
                  <a:gd name="connsiteX2" fmla="*/ 51125 w 148054"/>
                  <a:gd name="connsiteY2" fmla="*/ 102249 h 102250"/>
                  <a:gd name="connsiteX3" fmla="*/ 0 w 148054"/>
                  <a:gd name="connsiteY3" fmla="*/ 51124 h 102250"/>
                  <a:gd name="connsiteX4" fmla="*/ 0 w 148054"/>
                  <a:gd name="connsiteY4" fmla="*/ 51125 h 102250"/>
                  <a:gd name="connsiteX5" fmla="*/ 51125 w 148054"/>
                  <a:gd name="connsiteY5" fmla="*/ 0 h 102250"/>
                  <a:gd name="connsiteX6" fmla="*/ 96930 w 148054"/>
                  <a:gd name="connsiteY6" fmla="*/ 0 h 102250"/>
                  <a:gd name="connsiteX0" fmla="*/ 96929 w 96930"/>
                  <a:gd name="connsiteY0" fmla="*/ 102250 h 102250"/>
                  <a:gd name="connsiteX1" fmla="*/ 51125 w 96930"/>
                  <a:gd name="connsiteY1" fmla="*/ 102249 h 102250"/>
                  <a:gd name="connsiteX2" fmla="*/ 0 w 96930"/>
                  <a:gd name="connsiteY2" fmla="*/ 51124 h 102250"/>
                  <a:gd name="connsiteX3" fmla="*/ 0 w 96930"/>
                  <a:gd name="connsiteY3" fmla="*/ 51125 h 102250"/>
                  <a:gd name="connsiteX4" fmla="*/ 51125 w 96930"/>
                  <a:gd name="connsiteY4" fmla="*/ 0 h 102250"/>
                  <a:gd name="connsiteX5" fmla="*/ 96930 w 96930"/>
                  <a:gd name="connsiteY5" fmla="*/ 0 h 102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6930" h="102250">
                    <a:moveTo>
                      <a:pt x="96929" y="102250"/>
                    </a:moveTo>
                    <a:lnTo>
                      <a:pt x="51125" y="102249"/>
                    </a:lnTo>
                    <a:cubicBezTo>
                      <a:pt x="22889" y="102249"/>
                      <a:pt x="0" y="79360"/>
                      <a:pt x="0" y="51124"/>
                    </a:cubicBezTo>
                    <a:lnTo>
                      <a:pt x="0" y="51125"/>
                    </a:lnTo>
                    <a:cubicBezTo>
                      <a:pt x="0" y="22889"/>
                      <a:pt x="22889" y="0"/>
                      <a:pt x="51125" y="0"/>
                    </a:cubicBezTo>
                    <a:lnTo>
                      <a:pt x="96930" y="0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E2830B30-8640-8581-E2EF-429039EFC016}"/>
                </a:ext>
              </a:extLst>
            </p:cNvPr>
            <p:cNvSpPr/>
            <p:nvPr/>
          </p:nvSpPr>
          <p:spPr bwMode="auto">
            <a:xfrm rot="10800000">
              <a:off x="2059651" y="5763892"/>
              <a:ext cx="928024" cy="627362"/>
            </a:xfrm>
            <a:prstGeom prst="trapezoid">
              <a:avLst>
                <a:gd name="adj" fmla="val 2041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月 17">
              <a:extLst>
                <a:ext uri="{FF2B5EF4-FFF2-40B4-BE49-F238E27FC236}">
                  <a16:creationId xmlns:a16="http://schemas.microsoft.com/office/drawing/2014/main" id="{E85F1AE1-2ED9-CBCD-0B88-7A2E7CE3961F}"/>
                </a:ext>
              </a:extLst>
            </p:cNvPr>
            <p:cNvSpPr/>
            <p:nvPr/>
          </p:nvSpPr>
          <p:spPr bwMode="auto">
            <a:xfrm rot="5400000">
              <a:off x="1605044" y="3236553"/>
              <a:ext cx="658292" cy="1313220"/>
            </a:xfrm>
            <a:prstGeom prst="moon">
              <a:avLst>
                <a:gd name="adj" fmla="val 79452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9" name="四角形: 角を丸くする 18">
              <a:extLst>
                <a:ext uri="{FF2B5EF4-FFF2-40B4-BE49-F238E27FC236}">
                  <a16:creationId xmlns:a16="http://schemas.microsoft.com/office/drawing/2014/main" id="{C07513B5-251D-2D09-32AB-3C9CBBBCEB93}"/>
                </a:ext>
              </a:extLst>
            </p:cNvPr>
            <p:cNvSpPr/>
            <p:nvPr/>
          </p:nvSpPr>
          <p:spPr bwMode="auto">
            <a:xfrm rot="20700000">
              <a:off x="1207058" y="4343234"/>
              <a:ext cx="82534" cy="1592524"/>
            </a:xfrm>
            <a:prstGeom prst="roundRect">
              <a:avLst/>
            </a:prstGeom>
            <a:solidFill>
              <a:srgbClr val="00B05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5020DD61-E8B6-1DEE-AEFE-B0153AA864DB}"/>
                </a:ext>
              </a:extLst>
            </p:cNvPr>
            <p:cNvGrpSpPr/>
            <p:nvPr/>
          </p:nvGrpSpPr>
          <p:grpSpPr>
            <a:xfrm rot="20700000" flipH="1">
              <a:off x="1098164" y="5079285"/>
              <a:ext cx="415066" cy="408250"/>
              <a:chOff x="3360652" y="5152591"/>
              <a:chExt cx="415066" cy="408250"/>
            </a:xfrm>
          </p:grpSpPr>
          <p:sp>
            <p:nvSpPr>
              <p:cNvPr id="24" name="四角形: 角を丸くする 23">
                <a:extLst>
                  <a:ext uri="{FF2B5EF4-FFF2-40B4-BE49-F238E27FC236}">
                    <a16:creationId xmlns:a16="http://schemas.microsoft.com/office/drawing/2014/main" id="{FDA21201-A307-7926-A0E9-19E352AF7A03}"/>
                  </a:ext>
                </a:extLst>
              </p:cNvPr>
              <p:cNvSpPr/>
              <p:nvPr/>
            </p:nvSpPr>
            <p:spPr bwMode="auto">
              <a:xfrm rot="1800000">
                <a:off x="3360652" y="5194973"/>
                <a:ext cx="145706" cy="19419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四角形: 上の 2 つの角を丸める 24">
                <a:extLst>
                  <a:ext uri="{FF2B5EF4-FFF2-40B4-BE49-F238E27FC236}">
                    <a16:creationId xmlns:a16="http://schemas.microsoft.com/office/drawing/2014/main" id="{4368F703-C9DB-C8E5-8798-73DF9D496ABD}"/>
                  </a:ext>
                </a:extLst>
              </p:cNvPr>
              <p:cNvSpPr/>
              <p:nvPr/>
            </p:nvSpPr>
            <p:spPr bwMode="auto">
              <a:xfrm rot="5400000">
                <a:off x="3430700" y="5215822"/>
                <a:ext cx="408250" cy="2817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6" name="四角形: 角を丸くする 277">
                <a:extLst>
                  <a:ext uri="{FF2B5EF4-FFF2-40B4-BE49-F238E27FC236}">
                    <a16:creationId xmlns:a16="http://schemas.microsoft.com/office/drawing/2014/main" id="{F4EC763B-9108-AFEF-E63A-A0790820E9FF}"/>
                  </a:ext>
                </a:extLst>
              </p:cNvPr>
              <p:cNvSpPr/>
              <p:nvPr/>
            </p:nvSpPr>
            <p:spPr bwMode="auto">
              <a:xfrm>
                <a:off x="3426352" y="5153792"/>
                <a:ext cx="96930" cy="102250"/>
              </a:xfrm>
              <a:custGeom>
                <a:avLst/>
                <a:gdLst>
                  <a:gd name="connsiteX0" fmla="*/ 0 w 148054"/>
                  <a:gd name="connsiteY0" fmla="*/ 51125 h 102249"/>
                  <a:gd name="connsiteX1" fmla="*/ 51125 w 148054"/>
                  <a:gd name="connsiteY1" fmla="*/ 0 h 102249"/>
                  <a:gd name="connsiteX2" fmla="*/ 96930 w 148054"/>
                  <a:gd name="connsiteY2" fmla="*/ 0 h 102249"/>
                  <a:gd name="connsiteX3" fmla="*/ 148055 w 148054"/>
                  <a:gd name="connsiteY3" fmla="*/ 51125 h 102249"/>
                  <a:gd name="connsiteX4" fmla="*/ 148054 w 148054"/>
                  <a:gd name="connsiteY4" fmla="*/ 51125 h 102249"/>
                  <a:gd name="connsiteX5" fmla="*/ 96929 w 148054"/>
                  <a:gd name="connsiteY5" fmla="*/ 102250 h 102249"/>
                  <a:gd name="connsiteX6" fmla="*/ 51125 w 148054"/>
                  <a:gd name="connsiteY6" fmla="*/ 102249 h 102249"/>
                  <a:gd name="connsiteX7" fmla="*/ 0 w 148054"/>
                  <a:gd name="connsiteY7" fmla="*/ 51124 h 102249"/>
                  <a:gd name="connsiteX8" fmla="*/ 0 w 148054"/>
                  <a:gd name="connsiteY8" fmla="*/ 51125 h 102249"/>
                  <a:gd name="connsiteX0" fmla="*/ 148054 w 239494"/>
                  <a:gd name="connsiteY0" fmla="*/ 51125 h 142565"/>
                  <a:gd name="connsiteX1" fmla="*/ 96929 w 239494"/>
                  <a:gd name="connsiteY1" fmla="*/ 102250 h 142565"/>
                  <a:gd name="connsiteX2" fmla="*/ 51125 w 239494"/>
                  <a:gd name="connsiteY2" fmla="*/ 102249 h 142565"/>
                  <a:gd name="connsiteX3" fmla="*/ 0 w 239494"/>
                  <a:gd name="connsiteY3" fmla="*/ 51124 h 142565"/>
                  <a:gd name="connsiteX4" fmla="*/ 0 w 239494"/>
                  <a:gd name="connsiteY4" fmla="*/ 51125 h 142565"/>
                  <a:gd name="connsiteX5" fmla="*/ 51125 w 239494"/>
                  <a:gd name="connsiteY5" fmla="*/ 0 h 142565"/>
                  <a:gd name="connsiteX6" fmla="*/ 96930 w 239494"/>
                  <a:gd name="connsiteY6" fmla="*/ 0 h 142565"/>
                  <a:gd name="connsiteX7" fmla="*/ 148055 w 239494"/>
                  <a:gd name="connsiteY7" fmla="*/ 51125 h 142565"/>
                  <a:gd name="connsiteX8" fmla="*/ 239494 w 239494"/>
                  <a:gd name="connsiteY8" fmla="*/ 142565 h 142565"/>
                  <a:gd name="connsiteX0" fmla="*/ 148054 w 148055"/>
                  <a:gd name="connsiteY0" fmla="*/ 51125 h 102250"/>
                  <a:gd name="connsiteX1" fmla="*/ 96929 w 148055"/>
                  <a:gd name="connsiteY1" fmla="*/ 102250 h 102250"/>
                  <a:gd name="connsiteX2" fmla="*/ 51125 w 148055"/>
                  <a:gd name="connsiteY2" fmla="*/ 102249 h 102250"/>
                  <a:gd name="connsiteX3" fmla="*/ 0 w 148055"/>
                  <a:gd name="connsiteY3" fmla="*/ 51124 h 102250"/>
                  <a:gd name="connsiteX4" fmla="*/ 0 w 148055"/>
                  <a:gd name="connsiteY4" fmla="*/ 51125 h 102250"/>
                  <a:gd name="connsiteX5" fmla="*/ 51125 w 148055"/>
                  <a:gd name="connsiteY5" fmla="*/ 0 h 102250"/>
                  <a:gd name="connsiteX6" fmla="*/ 96930 w 148055"/>
                  <a:gd name="connsiteY6" fmla="*/ 0 h 102250"/>
                  <a:gd name="connsiteX7" fmla="*/ 148055 w 148055"/>
                  <a:gd name="connsiteY7" fmla="*/ 51125 h 102250"/>
                  <a:gd name="connsiteX0" fmla="*/ 148054 w 148054"/>
                  <a:gd name="connsiteY0" fmla="*/ 51125 h 102250"/>
                  <a:gd name="connsiteX1" fmla="*/ 96929 w 148054"/>
                  <a:gd name="connsiteY1" fmla="*/ 102250 h 102250"/>
                  <a:gd name="connsiteX2" fmla="*/ 51125 w 148054"/>
                  <a:gd name="connsiteY2" fmla="*/ 102249 h 102250"/>
                  <a:gd name="connsiteX3" fmla="*/ 0 w 148054"/>
                  <a:gd name="connsiteY3" fmla="*/ 51124 h 102250"/>
                  <a:gd name="connsiteX4" fmla="*/ 0 w 148054"/>
                  <a:gd name="connsiteY4" fmla="*/ 51125 h 102250"/>
                  <a:gd name="connsiteX5" fmla="*/ 51125 w 148054"/>
                  <a:gd name="connsiteY5" fmla="*/ 0 h 102250"/>
                  <a:gd name="connsiteX6" fmla="*/ 96930 w 148054"/>
                  <a:gd name="connsiteY6" fmla="*/ 0 h 102250"/>
                  <a:gd name="connsiteX0" fmla="*/ 96929 w 96930"/>
                  <a:gd name="connsiteY0" fmla="*/ 102250 h 102250"/>
                  <a:gd name="connsiteX1" fmla="*/ 51125 w 96930"/>
                  <a:gd name="connsiteY1" fmla="*/ 102249 h 102250"/>
                  <a:gd name="connsiteX2" fmla="*/ 0 w 96930"/>
                  <a:gd name="connsiteY2" fmla="*/ 51124 h 102250"/>
                  <a:gd name="connsiteX3" fmla="*/ 0 w 96930"/>
                  <a:gd name="connsiteY3" fmla="*/ 51125 h 102250"/>
                  <a:gd name="connsiteX4" fmla="*/ 51125 w 96930"/>
                  <a:gd name="connsiteY4" fmla="*/ 0 h 102250"/>
                  <a:gd name="connsiteX5" fmla="*/ 96930 w 96930"/>
                  <a:gd name="connsiteY5" fmla="*/ 0 h 102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6930" h="102250">
                    <a:moveTo>
                      <a:pt x="96929" y="102250"/>
                    </a:moveTo>
                    <a:lnTo>
                      <a:pt x="51125" y="102249"/>
                    </a:lnTo>
                    <a:cubicBezTo>
                      <a:pt x="22889" y="102249"/>
                      <a:pt x="0" y="79360"/>
                      <a:pt x="0" y="51124"/>
                    </a:cubicBezTo>
                    <a:lnTo>
                      <a:pt x="0" y="51125"/>
                    </a:lnTo>
                    <a:cubicBezTo>
                      <a:pt x="0" y="22889"/>
                      <a:pt x="22889" y="0"/>
                      <a:pt x="51125" y="0"/>
                    </a:cubicBezTo>
                    <a:lnTo>
                      <a:pt x="96930" y="0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7" name="四角形: 角を丸くする 277">
                <a:extLst>
                  <a:ext uri="{FF2B5EF4-FFF2-40B4-BE49-F238E27FC236}">
                    <a16:creationId xmlns:a16="http://schemas.microsoft.com/office/drawing/2014/main" id="{5C15594A-20D9-994B-78D5-66F29D82904F}"/>
                  </a:ext>
                </a:extLst>
              </p:cNvPr>
              <p:cNvSpPr/>
              <p:nvPr/>
            </p:nvSpPr>
            <p:spPr bwMode="auto">
              <a:xfrm>
                <a:off x="3426352" y="5253804"/>
                <a:ext cx="96930" cy="102250"/>
              </a:xfrm>
              <a:custGeom>
                <a:avLst/>
                <a:gdLst>
                  <a:gd name="connsiteX0" fmla="*/ 0 w 148054"/>
                  <a:gd name="connsiteY0" fmla="*/ 51125 h 102249"/>
                  <a:gd name="connsiteX1" fmla="*/ 51125 w 148054"/>
                  <a:gd name="connsiteY1" fmla="*/ 0 h 102249"/>
                  <a:gd name="connsiteX2" fmla="*/ 96930 w 148054"/>
                  <a:gd name="connsiteY2" fmla="*/ 0 h 102249"/>
                  <a:gd name="connsiteX3" fmla="*/ 148055 w 148054"/>
                  <a:gd name="connsiteY3" fmla="*/ 51125 h 102249"/>
                  <a:gd name="connsiteX4" fmla="*/ 148054 w 148054"/>
                  <a:gd name="connsiteY4" fmla="*/ 51125 h 102249"/>
                  <a:gd name="connsiteX5" fmla="*/ 96929 w 148054"/>
                  <a:gd name="connsiteY5" fmla="*/ 102250 h 102249"/>
                  <a:gd name="connsiteX6" fmla="*/ 51125 w 148054"/>
                  <a:gd name="connsiteY6" fmla="*/ 102249 h 102249"/>
                  <a:gd name="connsiteX7" fmla="*/ 0 w 148054"/>
                  <a:gd name="connsiteY7" fmla="*/ 51124 h 102249"/>
                  <a:gd name="connsiteX8" fmla="*/ 0 w 148054"/>
                  <a:gd name="connsiteY8" fmla="*/ 51125 h 102249"/>
                  <a:gd name="connsiteX0" fmla="*/ 148054 w 239494"/>
                  <a:gd name="connsiteY0" fmla="*/ 51125 h 142565"/>
                  <a:gd name="connsiteX1" fmla="*/ 96929 w 239494"/>
                  <a:gd name="connsiteY1" fmla="*/ 102250 h 142565"/>
                  <a:gd name="connsiteX2" fmla="*/ 51125 w 239494"/>
                  <a:gd name="connsiteY2" fmla="*/ 102249 h 142565"/>
                  <a:gd name="connsiteX3" fmla="*/ 0 w 239494"/>
                  <a:gd name="connsiteY3" fmla="*/ 51124 h 142565"/>
                  <a:gd name="connsiteX4" fmla="*/ 0 w 239494"/>
                  <a:gd name="connsiteY4" fmla="*/ 51125 h 142565"/>
                  <a:gd name="connsiteX5" fmla="*/ 51125 w 239494"/>
                  <a:gd name="connsiteY5" fmla="*/ 0 h 142565"/>
                  <a:gd name="connsiteX6" fmla="*/ 96930 w 239494"/>
                  <a:gd name="connsiteY6" fmla="*/ 0 h 142565"/>
                  <a:gd name="connsiteX7" fmla="*/ 148055 w 239494"/>
                  <a:gd name="connsiteY7" fmla="*/ 51125 h 142565"/>
                  <a:gd name="connsiteX8" fmla="*/ 239494 w 239494"/>
                  <a:gd name="connsiteY8" fmla="*/ 142565 h 142565"/>
                  <a:gd name="connsiteX0" fmla="*/ 148054 w 148055"/>
                  <a:gd name="connsiteY0" fmla="*/ 51125 h 102250"/>
                  <a:gd name="connsiteX1" fmla="*/ 96929 w 148055"/>
                  <a:gd name="connsiteY1" fmla="*/ 102250 h 102250"/>
                  <a:gd name="connsiteX2" fmla="*/ 51125 w 148055"/>
                  <a:gd name="connsiteY2" fmla="*/ 102249 h 102250"/>
                  <a:gd name="connsiteX3" fmla="*/ 0 w 148055"/>
                  <a:gd name="connsiteY3" fmla="*/ 51124 h 102250"/>
                  <a:gd name="connsiteX4" fmla="*/ 0 w 148055"/>
                  <a:gd name="connsiteY4" fmla="*/ 51125 h 102250"/>
                  <a:gd name="connsiteX5" fmla="*/ 51125 w 148055"/>
                  <a:gd name="connsiteY5" fmla="*/ 0 h 102250"/>
                  <a:gd name="connsiteX6" fmla="*/ 96930 w 148055"/>
                  <a:gd name="connsiteY6" fmla="*/ 0 h 102250"/>
                  <a:gd name="connsiteX7" fmla="*/ 148055 w 148055"/>
                  <a:gd name="connsiteY7" fmla="*/ 51125 h 102250"/>
                  <a:gd name="connsiteX0" fmla="*/ 148054 w 148054"/>
                  <a:gd name="connsiteY0" fmla="*/ 51125 h 102250"/>
                  <a:gd name="connsiteX1" fmla="*/ 96929 w 148054"/>
                  <a:gd name="connsiteY1" fmla="*/ 102250 h 102250"/>
                  <a:gd name="connsiteX2" fmla="*/ 51125 w 148054"/>
                  <a:gd name="connsiteY2" fmla="*/ 102249 h 102250"/>
                  <a:gd name="connsiteX3" fmla="*/ 0 w 148054"/>
                  <a:gd name="connsiteY3" fmla="*/ 51124 h 102250"/>
                  <a:gd name="connsiteX4" fmla="*/ 0 w 148054"/>
                  <a:gd name="connsiteY4" fmla="*/ 51125 h 102250"/>
                  <a:gd name="connsiteX5" fmla="*/ 51125 w 148054"/>
                  <a:gd name="connsiteY5" fmla="*/ 0 h 102250"/>
                  <a:gd name="connsiteX6" fmla="*/ 96930 w 148054"/>
                  <a:gd name="connsiteY6" fmla="*/ 0 h 102250"/>
                  <a:gd name="connsiteX0" fmla="*/ 96929 w 96930"/>
                  <a:gd name="connsiteY0" fmla="*/ 102250 h 102250"/>
                  <a:gd name="connsiteX1" fmla="*/ 51125 w 96930"/>
                  <a:gd name="connsiteY1" fmla="*/ 102249 h 102250"/>
                  <a:gd name="connsiteX2" fmla="*/ 0 w 96930"/>
                  <a:gd name="connsiteY2" fmla="*/ 51124 h 102250"/>
                  <a:gd name="connsiteX3" fmla="*/ 0 w 96930"/>
                  <a:gd name="connsiteY3" fmla="*/ 51125 h 102250"/>
                  <a:gd name="connsiteX4" fmla="*/ 51125 w 96930"/>
                  <a:gd name="connsiteY4" fmla="*/ 0 h 102250"/>
                  <a:gd name="connsiteX5" fmla="*/ 96930 w 96930"/>
                  <a:gd name="connsiteY5" fmla="*/ 0 h 102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6930" h="102250">
                    <a:moveTo>
                      <a:pt x="96929" y="102250"/>
                    </a:moveTo>
                    <a:lnTo>
                      <a:pt x="51125" y="102249"/>
                    </a:lnTo>
                    <a:cubicBezTo>
                      <a:pt x="22889" y="102249"/>
                      <a:pt x="0" y="79360"/>
                      <a:pt x="0" y="51124"/>
                    </a:cubicBezTo>
                    <a:lnTo>
                      <a:pt x="0" y="51125"/>
                    </a:lnTo>
                    <a:cubicBezTo>
                      <a:pt x="0" y="22889"/>
                      <a:pt x="22889" y="0"/>
                      <a:pt x="51125" y="0"/>
                    </a:cubicBezTo>
                    <a:lnTo>
                      <a:pt x="96930" y="0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" name="四角形: 角を丸くする 277">
                <a:extLst>
                  <a:ext uri="{FF2B5EF4-FFF2-40B4-BE49-F238E27FC236}">
                    <a16:creationId xmlns:a16="http://schemas.microsoft.com/office/drawing/2014/main" id="{AAE822B9-236C-4E85-3597-538613E1DE5C}"/>
                  </a:ext>
                </a:extLst>
              </p:cNvPr>
              <p:cNvSpPr/>
              <p:nvPr/>
            </p:nvSpPr>
            <p:spPr bwMode="auto">
              <a:xfrm>
                <a:off x="3426352" y="5356197"/>
                <a:ext cx="96930" cy="102250"/>
              </a:xfrm>
              <a:custGeom>
                <a:avLst/>
                <a:gdLst>
                  <a:gd name="connsiteX0" fmla="*/ 0 w 148054"/>
                  <a:gd name="connsiteY0" fmla="*/ 51125 h 102249"/>
                  <a:gd name="connsiteX1" fmla="*/ 51125 w 148054"/>
                  <a:gd name="connsiteY1" fmla="*/ 0 h 102249"/>
                  <a:gd name="connsiteX2" fmla="*/ 96930 w 148054"/>
                  <a:gd name="connsiteY2" fmla="*/ 0 h 102249"/>
                  <a:gd name="connsiteX3" fmla="*/ 148055 w 148054"/>
                  <a:gd name="connsiteY3" fmla="*/ 51125 h 102249"/>
                  <a:gd name="connsiteX4" fmla="*/ 148054 w 148054"/>
                  <a:gd name="connsiteY4" fmla="*/ 51125 h 102249"/>
                  <a:gd name="connsiteX5" fmla="*/ 96929 w 148054"/>
                  <a:gd name="connsiteY5" fmla="*/ 102250 h 102249"/>
                  <a:gd name="connsiteX6" fmla="*/ 51125 w 148054"/>
                  <a:gd name="connsiteY6" fmla="*/ 102249 h 102249"/>
                  <a:gd name="connsiteX7" fmla="*/ 0 w 148054"/>
                  <a:gd name="connsiteY7" fmla="*/ 51124 h 102249"/>
                  <a:gd name="connsiteX8" fmla="*/ 0 w 148054"/>
                  <a:gd name="connsiteY8" fmla="*/ 51125 h 102249"/>
                  <a:gd name="connsiteX0" fmla="*/ 148054 w 239494"/>
                  <a:gd name="connsiteY0" fmla="*/ 51125 h 142565"/>
                  <a:gd name="connsiteX1" fmla="*/ 96929 w 239494"/>
                  <a:gd name="connsiteY1" fmla="*/ 102250 h 142565"/>
                  <a:gd name="connsiteX2" fmla="*/ 51125 w 239494"/>
                  <a:gd name="connsiteY2" fmla="*/ 102249 h 142565"/>
                  <a:gd name="connsiteX3" fmla="*/ 0 w 239494"/>
                  <a:gd name="connsiteY3" fmla="*/ 51124 h 142565"/>
                  <a:gd name="connsiteX4" fmla="*/ 0 w 239494"/>
                  <a:gd name="connsiteY4" fmla="*/ 51125 h 142565"/>
                  <a:gd name="connsiteX5" fmla="*/ 51125 w 239494"/>
                  <a:gd name="connsiteY5" fmla="*/ 0 h 142565"/>
                  <a:gd name="connsiteX6" fmla="*/ 96930 w 239494"/>
                  <a:gd name="connsiteY6" fmla="*/ 0 h 142565"/>
                  <a:gd name="connsiteX7" fmla="*/ 148055 w 239494"/>
                  <a:gd name="connsiteY7" fmla="*/ 51125 h 142565"/>
                  <a:gd name="connsiteX8" fmla="*/ 239494 w 239494"/>
                  <a:gd name="connsiteY8" fmla="*/ 142565 h 142565"/>
                  <a:gd name="connsiteX0" fmla="*/ 148054 w 148055"/>
                  <a:gd name="connsiteY0" fmla="*/ 51125 h 102250"/>
                  <a:gd name="connsiteX1" fmla="*/ 96929 w 148055"/>
                  <a:gd name="connsiteY1" fmla="*/ 102250 h 102250"/>
                  <a:gd name="connsiteX2" fmla="*/ 51125 w 148055"/>
                  <a:gd name="connsiteY2" fmla="*/ 102249 h 102250"/>
                  <a:gd name="connsiteX3" fmla="*/ 0 w 148055"/>
                  <a:gd name="connsiteY3" fmla="*/ 51124 h 102250"/>
                  <a:gd name="connsiteX4" fmla="*/ 0 w 148055"/>
                  <a:gd name="connsiteY4" fmla="*/ 51125 h 102250"/>
                  <a:gd name="connsiteX5" fmla="*/ 51125 w 148055"/>
                  <a:gd name="connsiteY5" fmla="*/ 0 h 102250"/>
                  <a:gd name="connsiteX6" fmla="*/ 96930 w 148055"/>
                  <a:gd name="connsiteY6" fmla="*/ 0 h 102250"/>
                  <a:gd name="connsiteX7" fmla="*/ 148055 w 148055"/>
                  <a:gd name="connsiteY7" fmla="*/ 51125 h 102250"/>
                  <a:gd name="connsiteX0" fmla="*/ 148054 w 148054"/>
                  <a:gd name="connsiteY0" fmla="*/ 51125 h 102250"/>
                  <a:gd name="connsiteX1" fmla="*/ 96929 w 148054"/>
                  <a:gd name="connsiteY1" fmla="*/ 102250 h 102250"/>
                  <a:gd name="connsiteX2" fmla="*/ 51125 w 148054"/>
                  <a:gd name="connsiteY2" fmla="*/ 102249 h 102250"/>
                  <a:gd name="connsiteX3" fmla="*/ 0 w 148054"/>
                  <a:gd name="connsiteY3" fmla="*/ 51124 h 102250"/>
                  <a:gd name="connsiteX4" fmla="*/ 0 w 148054"/>
                  <a:gd name="connsiteY4" fmla="*/ 51125 h 102250"/>
                  <a:gd name="connsiteX5" fmla="*/ 51125 w 148054"/>
                  <a:gd name="connsiteY5" fmla="*/ 0 h 102250"/>
                  <a:gd name="connsiteX6" fmla="*/ 96930 w 148054"/>
                  <a:gd name="connsiteY6" fmla="*/ 0 h 102250"/>
                  <a:gd name="connsiteX0" fmla="*/ 96929 w 96930"/>
                  <a:gd name="connsiteY0" fmla="*/ 102250 h 102250"/>
                  <a:gd name="connsiteX1" fmla="*/ 51125 w 96930"/>
                  <a:gd name="connsiteY1" fmla="*/ 102249 h 102250"/>
                  <a:gd name="connsiteX2" fmla="*/ 0 w 96930"/>
                  <a:gd name="connsiteY2" fmla="*/ 51124 h 102250"/>
                  <a:gd name="connsiteX3" fmla="*/ 0 w 96930"/>
                  <a:gd name="connsiteY3" fmla="*/ 51125 h 102250"/>
                  <a:gd name="connsiteX4" fmla="*/ 51125 w 96930"/>
                  <a:gd name="connsiteY4" fmla="*/ 0 h 102250"/>
                  <a:gd name="connsiteX5" fmla="*/ 96930 w 96930"/>
                  <a:gd name="connsiteY5" fmla="*/ 0 h 102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6930" h="102250">
                    <a:moveTo>
                      <a:pt x="96929" y="102250"/>
                    </a:moveTo>
                    <a:lnTo>
                      <a:pt x="51125" y="102249"/>
                    </a:lnTo>
                    <a:cubicBezTo>
                      <a:pt x="22889" y="102249"/>
                      <a:pt x="0" y="79360"/>
                      <a:pt x="0" y="51124"/>
                    </a:cubicBezTo>
                    <a:lnTo>
                      <a:pt x="0" y="51125"/>
                    </a:lnTo>
                    <a:cubicBezTo>
                      <a:pt x="0" y="22889"/>
                      <a:pt x="22889" y="0"/>
                      <a:pt x="51125" y="0"/>
                    </a:cubicBezTo>
                    <a:lnTo>
                      <a:pt x="96930" y="0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9" name="四角形: 角を丸くする 277">
                <a:extLst>
                  <a:ext uri="{FF2B5EF4-FFF2-40B4-BE49-F238E27FC236}">
                    <a16:creationId xmlns:a16="http://schemas.microsoft.com/office/drawing/2014/main" id="{8C3D20F3-4D4A-DB4C-0FAD-BEEAA4AC980A}"/>
                  </a:ext>
                </a:extLst>
              </p:cNvPr>
              <p:cNvSpPr/>
              <p:nvPr/>
            </p:nvSpPr>
            <p:spPr bwMode="auto">
              <a:xfrm>
                <a:off x="3426352" y="5458591"/>
                <a:ext cx="96930" cy="102250"/>
              </a:xfrm>
              <a:custGeom>
                <a:avLst/>
                <a:gdLst>
                  <a:gd name="connsiteX0" fmla="*/ 0 w 148054"/>
                  <a:gd name="connsiteY0" fmla="*/ 51125 h 102249"/>
                  <a:gd name="connsiteX1" fmla="*/ 51125 w 148054"/>
                  <a:gd name="connsiteY1" fmla="*/ 0 h 102249"/>
                  <a:gd name="connsiteX2" fmla="*/ 96930 w 148054"/>
                  <a:gd name="connsiteY2" fmla="*/ 0 h 102249"/>
                  <a:gd name="connsiteX3" fmla="*/ 148055 w 148054"/>
                  <a:gd name="connsiteY3" fmla="*/ 51125 h 102249"/>
                  <a:gd name="connsiteX4" fmla="*/ 148054 w 148054"/>
                  <a:gd name="connsiteY4" fmla="*/ 51125 h 102249"/>
                  <a:gd name="connsiteX5" fmla="*/ 96929 w 148054"/>
                  <a:gd name="connsiteY5" fmla="*/ 102250 h 102249"/>
                  <a:gd name="connsiteX6" fmla="*/ 51125 w 148054"/>
                  <a:gd name="connsiteY6" fmla="*/ 102249 h 102249"/>
                  <a:gd name="connsiteX7" fmla="*/ 0 w 148054"/>
                  <a:gd name="connsiteY7" fmla="*/ 51124 h 102249"/>
                  <a:gd name="connsiteX8" fmla="*/ 0 w 148054"/>
                  <a:gd name="connsiteY8" fmla="*/ 51125 h 102249"/>
                  <a:gd name="connsiteX0" fmla="*/ 148054 w 239494"/>
                  <a:gd name="connsiteY0" fmla="*/ 51125 h 142565"/>
                  <a:gd name="connsiteX1" fmla="*/ 96929 w 239494"/>
                  <a:gd name="connsiteY1" fmla="*/ 102250 h 142565"/>
                  <a:gd name="connsiteX2" fmla="*/ 51125 w 239494"/>
                  <a:gd name="connsiteY2" fmla="*/ 102249 h 142565"/>
                  <a:gd name="connsiteX3" fmla="*/ 0 w 239494"/>
                  <a:gd name="connsiteY3" fmla="*/ 51124 h 142565"/>
                  <a:gd name="connsiteX4" fmla="*/ 0 w 239494"/>
                  <a:gd name="connsiteY4" fmla="*/ 51125 h 142565"/>
                  <a:gd name="connsiteX5" fmla="*/ 51125 w 239494"/>
                  <a:gd name="connsiteY5" fmla="*/ 0 h 142565"/>
                  <a:gd name="connsiteX6" fmla="*/ 96930 w 239494"/>
                  <a:gd name="connsiteY6" fmla="*/ 0 h 142565"/>
                  <a:gd name="connsiteX7" fmla="*/ 148055 w 239494"/>
                  <a:gd name="connsiteY7" fmla="*/ 51125 h 142565"/>
                  <a:gd name="connsiteX8" fmla="*/ 239494 w 239494"/>
                  <a:gd name="connsiteY8" fmla="*/ 142565 h 142565"/>
                  <a:gd name="connsiteX0" fmla="*/ 148054 w 148055"/>
                  <a:gd name="connsiteY0" fmla="*/ 51125 h 102250"/>
                  <a:gd name="connsiteX1" fmla="*/ 96929 w 148055"/>
                  <a:gd name="connsiteY1" fmla="*/ 102250 h 102250"/>
                  <a:gd name="connsiteX2" fmla="*/ 51125 w 148055"/>
                  <a:gd name="connsiteY2" fmla="*/ 102249 h 102250"/>
                  <a:gd name="connsiteX3" fmla="*/ 0 w 148055"/>
                  <a:gd name="connsiteY3" fmla="*/ 51124 h 102250"/>
                  <a:gd name="connsiteX4" fmla="*/ 0 w 148055"/>
                  <a:gd name="connsiteY4" fmla="*/ 51125 h 102250"/>
                  <a:gd name="connsiteX5" fmla="*/ 51125 w 148055"/>
                  <a:gd name="connsiteY5" fmla="*/ 0 h 102250"/>
                  <a:gd name="connsiteX6" fmla="*/ 96930 w 148055"/>
                  <a:gd name="connsiteY6" fmla="*/ 0 h 102250"/>
                  <a:gd name="connsiteX7" fmla="*/ 148055 w 148055"/>
                  <a:gd name="connsiteY7" fmla="*/ 51125 h 102250"/>
                  <a:gd name="connsiteX0" fmla="*/ 148054 w 148054"/>
                  <a:gd name="connsiteY0" fmla="*/ 51125 h 102250"/>
                  <a:gd name="connsiteX1" fmla="*/ 96929 w 148054"/>
                  <a:gd name="connsiteY1" fmla="*/ 102250 h 102250"/>
                  <a:gd name="connsiteX2" fmla="*/ 51125 w 148054"/>
                  <a:gd name="connsiteY2" fmla="*/ 102249 h 102250"/>
                  <a:gd name="connsiteX3" fmla="*/ 0 w 148054"/>
                  <a:gd name="connsiteY3" fmla="*/ 51124 h 102250"/>
                  <a:gd name="connsiteX4" fmla="*/ 0 w 148054"/>
                  <a:gd name="connsiteY4" fmla="*/ 51125 h 102250"/>
                  <a:gd name="connsiteX5" fmla="*/ 51125 w 148054"/>
                  <a:gd name="connsiteY5" fmla="*/ 0 h 102250"/>
                  <a:gd name="connsiteX6" fmla="*/ 96930 w 148054"/>
                  <a:gd name="connsiteY6" fmla="*/ 0 h 102250"/>
                  <a:gd name="connsiteX0" fmla="*/ 96929 w 96930"/>
                  <a:gd name="connsiteY0" fmla="*/ 102250 h 102250"/>
                  <a:gd name="connsiteX1" fmla="*/ 51125 w 96930"/>
                  <a:gd name="connsiteY1" fmla="*/ 102249 h 102250"/>
                  <a:gd name="connsiteX2" fmla="*/ 0 w 96930"/>
                  <a:gd name="connsiteY2" fmla="*/ 51124 h 102250"/>
                  <a:gd name="connsiteX3" fmla="*/ 0 w 96930"/>
                  <a:gd name="connsiteY3" fmla="*/ 51125 h 102250"/>
                  <a:gd name="connsiteX4" fmla="*/ 51125 w 96930"/>
                  <a:gd name="connsiteY4" fmla="*/ 0 h 102250"/>
                  <a:gd name="connsiteX5" fmla="*/ 96930 w 96930"/>
                  <a:gd name="connsiteY5" fmla="*/ 0 h 1022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6930" h="102250">
                    <a:moveTo>
                      <a:pt x="96929" y="102250"/>
                    </a:moveTo>
                    <a:lnTo>
                      <a:pt x="51125" y="102249"/>
                    </a:lnTo>
                    <a:cubicBezTo>
                      <a:pt x="22889" y="102249"/>
                      <a:pt x="0" y="79360"/>
                      <a:pt x="0" y="51124"/>
                    </a:cubicBezTo>
                    <a:lnTo>
                      <a:pt x="0" y="51125"/>
                    </a:lnTo>
                    <a:cubicBezTo>
                      <a:pt x="0" y="22889"/>
                      <a:pt x="22889" y="0"/>
                      <a:pt x="51125" y="0"/>
                    </a:cubicBezTo>
                    <a:lnTo>
                      <a:pt x="96930" y="0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FFDF82D4-4E8E-E0BD-0503-94FFFDED3F10}"/>
                </a:ext>
              </a:extLst>
            </p:cNvPr>
            <p:cNvSpPr/>
            <p:nvPr/>
          </p:nvSpPr>
          <p:spPr bwMode="auto">
            <a:xfrm rot="4500000">
              <a:off x="945407" y="4458612"/>
              <a:ext cx="446561" cy="100694"/>
            </a:xfrm>
            <a:custGeom>
              <a:avLst/>
              <a:gdLst>
                <a:gd name="connsiteX0" fmla="*/ 34478 w 1068188"/>
                <a:gd name="connsiteY0" fmla="*/ 0 h 476925"/>
                <a:gd name="connsiteX1" fmla="*/ 103435 w 1068188"/>
                <a:gd name="connsiteY1" fmla="*/ 0 h 476925"/>
                <a:gd name="connsiteX2" fmla="*/ 127098 w 1068188"/>
                <a:gd name="connsiteY2" fmla="*/ 327331 h 476925"/>
                <a:gd name="connsiteX3" fmla="*/ 150762 w 1068188"/>
                <a:gd name="connsiteY3" fmla="*/ 0 h 476925"/>
                <a:gd name="connsiteX4" fmla="*/ 219719 w 1068188"/>
                <a:gd name="connsiteY4" fmla="*/ 0 h 476925"/>
                <a:gd name="connsiteX5" fmla="*/ 243382 w 1068188"/>
                <a:gd name="connsiteY5" fmla="*/ 327331 h 476925"/>
                <a:gd name="connsiteX6" fmla="*/ 267046 w 1068188"/>
                <a:gd name="connsiteY6" fmla="*/ 0 h 476925"/>
                <a:gd name="connsiteX7" fmla="*/ 336003 w 1068188"/>
                <a:gd name="connsiteY7" fmla="*/ 0 h 476925"/>
                <a:gd name="connsiteX8" fmla="*/ 359666 w 1068188"/>
                <a:gd name="connsiteY8" fmla="*/ 327331 h 476925"/>
                <a:gd name="connsiteX9" fmla="*/ 383330 w 1068188"/>
                <a:gd name="connsiteY9" fmla="*/ 0 h 476925"/>
                <a:gd name="connsiteX10" fmla="*/ 452287 w 1068188"/>
                <a:gd name="connsiteY10" fmla="*/ 0 h 476925"/>
                <a:gd name="connsiteX11" fmla="*/ 475950 w 1068188"/>
                <a:gd name="connsiteY11" fmla="*/ 327331 h 476925"/>
                <a:gd name="connsiteX12" fmla="*/ 499614 w 1068188"/>
                <a:gd name="connsiteY12" fmla="*/ 0 h 476925"/>
                <a:gd name="connsiteX13" fmla="*/ 568571 w 1068188"/>
                <a:gd name="connsiteY13" fmla="*/ 0 h 476925"/>
                <a:gd name="connsiteX14" fmla="*/ 592234 w 1068188"/>
                <a:gd name="connsiteY14" fmla="*/ 327331 h 476925"/>
                <a:gd name="connsiteX15" fmla="*/ 615898 w 1068188"/>
                <a:gd name="connsiteY15" fmla="*/ 0 h 476925"/>
                <a:gd name="connsiteX16" fmla="*/ 684855 w 1068188"/>
                <a:gd name="connsiteY16" fmla="*/ 0 h 476925"/>
                <a:gd name="connsiteX17" fmla="*/ 708518 w 1068188"/>
                <a:gd name="connsiteY17" fmla="*/ 327331 h 476925"/>
                <a:gd name="connsiteX18" fmla="*/ 732182 w 1068188"/>
                <a:gd name="connsiteY18" fmla="*/ 0 h 476925"/>
                <a:gd name="connsiteX19" fmla="*/ 801139 w 1068188"/>
                <a:gd name="connsiteY19" fmla="*/ 0 h 476925"/>
                <a:gd name="connsiteX20" fmla="*/ 824802 w 1068188"/>
                <a:gd name="connsiteY20" fmla="*/ 327331 h 476925"/>
                <a:gd name="connsiteX21" fmla="*/ 848466 w 1068188"/>
                <a:gd name="connsiteY21" fmla="*/ 0 h 476925"/>
                <a:gd name="connsiteX22" fmla="*/ 917423 w 1068188"/>
                <a:gd name="connsiteY22" fmla="*/ 0 h 476925"/>
                <a:gd name="connsiteX23" fmla="*/ 941088 w 1068188"/>
                <a:gd name="connsiteY23" fmla="*/ 327352 h 476925"/>
                <a:gd name="connsiteX24" fmla="*/ 964753 w 1068188"/>
                <a:gd name="connsiteY24" fmla="*/ 0 h 476925"/>
                <a:gd name="connsiteX25" fmla="*/ 1033710 w 1068188"/>
                <a:gd name="connsiteY25" fmla="*/ 0 h 476925"/>
                <a:gd name="connsiteX26" fmla="*/ 1068188 w 1068188"/>
                <a:gd name="connsiteY26" fmla="*/ 476925 h 476925"/>
                <a:gd name="connsiteX27" fmla="*/ 951901 w 1068188"/>
                <a:gd name="connsiteY27" fmla="*/ 476925 h 476925"/>
                <a:gd name="connsiteX28" fmla="*/ 930275 w 1068188"/>
                <a:gd name="connsiteY28" fmla="*/ 476925 h 476925"/>
                <a:gd name="connsiteX29" fmla="*/ 835617 w 1068188"/>
                <a:gd name="connsiteY29" fmla="*/ 476925 h 476925"/>
                <a:gd name="connsiteX30" fmla="*/ 813988 w 1068188"/>
                <a:gd name="connsiteY30" fmla="*/ 476925 h 476925"/>
                <a:gd name="connsiteX31" fmla="*/ 719333 w 1068188"/>
                <a:gd name="connsiteY31" fmla="*/ 476925 h 476925"/>
                <a:gd name="connsiteX32" fmla="*/ 697704 w 1068188"/>
                <a:gd name="connsiteY32" fmla="*/ 476925 h 476925"/>
                <a:gd name="connsiteX33" fmla="*/ 603049 w 1068188"/>
                <a:gd name="connsiteY33" fmla="*/ 476925 h 476925"/>
                <a:gd name="connsiteX34" fmla="*/ 581420 w 1068188"/>
                <a:gd name="connsiteY34" fmla="*/ 476925 h 476925"/>
                <a:gd name="connsiteX35" fmla="*/ 486765 w 1068188"/>
                <a:gd name="connsiteY35" fmla="*/ 476925 h 476925"/>
                <a:gd name="connsiteX36" fmla="*/ 465136 w 1068188"/>
                <a:gd name="connsiteY36" fmla="*/ 476925 h 476925"/>
                <a:gd name="connsiteX37" fmla="*/ 370481 w 1068188"/>
                <a:gd name="connsiteY37" fmla="*/ 476925 h 476925"/>
                <a:gd name="connsiteX38" fmla="*/ 348852 w 1068188"/>
                <a:gd name="connsiteY38" fmla="*/ 476925 h 476925"/>
                <a:gd name="connsiteX39" fmla="*/ 254197 w 1068188"/>
                <a:gd name="connsiteY39" fmla="*/ 476925 h 476925"/>
                <a:gd name="connsiteX40" fmla="*/ 232568 w 1068188"/>
                <a:gd name="connsiteY40" fmla="*/ 476925 h 476925"/>
                <a:gd name="connsiteX41" fmla="*/ 137913 w 1068188"/>
                <a:gd name="connsiteY41" fmla="*/ 476925 h 476925"/>
                <a:gd name="connsiteX42" fmla="*/ 116284 w 1068188"/>
                <a:gd name="connsiteY42" fmla="*/ 476925 h 476925"/>
                <a:gd name="connsiteX43" fmla="*/ 0 w 1068188"/>
                <a:gd name="connsiteY43" fmla="*/ 476925 h 476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</a:cxnLst>
              <a:rect l="l" t="t" r="r" b="b"/>
              <a:pathLst>
                <a:path w="1068188" h="476925">
                  <a:moveTo>
                    <a:pt x="34478" y="0"/>
                  </a:moveTo>
                  <a:lnTo>
                    <a:pt x="103435" y="0"/>
                  </a:lnTo>
                  <a:lnTo>
                    <a:pt x="127098" y="327331"/>
                  </a:lnTo>
                  <a:lnTo>
                    <a:pt x="150762" y="0"/>
                  </a:lnTo>
                  <a:lnTo>
                    <a:pt x="219719" y="0"/>
                  </a:lnTo>
                  <a:lnTo>
                    <a:pt x="243382" y="327331"/>
                  </a:lnTo>
                  <a:lnTo>
                    <a:pt x="267046" y="0"/>
                  </a:lnTo>
                  <a:lnTo>
                    <a:pt x="336003" y="0"/>
                  </a:lnTo>
                  <a:lnTo>
                    <a:pt x="359666" y="327331"/>
                  </a:lnTo>
                  <a:lnTo>
                    <a:pt x="383330" y="0"/>
                  </a:lnTo>
                  <a:lnTo>
                    <a:pt x="452287" y="0"/>
                  </a:lnTo>
                  <a:lnTo>
                    <a:pt x="475950" y="327331"/>
                  </a:lnTo>
                  <a:lnTo>
                    <a:pt x="499614" y="0"/>
                  </a:lnTo>
                  <a:lnTo>
                    <a:pt x="568571" y="0"/>
                  </a:lnTo>
                  <a:lnTo>
                    <a:pt x="592234" y="327331"/>
                  </a:lnTo>
                  <a:lnTo>
                    <a:pt x="615898" y="0"/>
                  </a:lnTo>
                  <a:lnTo>
                    <a:pt x="684855" y="0"/>
                  </a:lnTo>
                  <a:lnTo>
                    <a:pt x="708518" y="327331"/>
                  </a:lnTo>
                  <a:lnTo>
                    <a:pt x="732182" y="0"/>
                  </a:lnTo>
                  <a:lnTo>
                    <a:pt x="801139" y="0"/>
                  </a:lnTo>
                  <a:lnTo>
                    <a:pt x="824802" y="327331"/>
                  </a:lnTo>
                  <a:lnTo>
                    <a:pt x="848466" y="0"/>
                  </a:lnTo>
                  <a:lnTo>
                    <a:pt x="917423" y="0"/>
                  </a:lnTo>
                  <a:lnTo>
                    <a:pt x="941088" y="327352"/>
                  </a:lnTo>
                  <a:lnTo>
                    <a:pt x="964753" y="0"/>
                  </a:lnTo>
                  <a:lnTo>
                    <a:pt x="1033710" y="0"/>
                  </a:lnTo>
                  <a:lnTo>
                    <a:pt x="1068188" y="476925"/>
                  </a:lnTo>
                  <a:lnTo>
                    <a:pt x="951901" y="476925"/>
                  </a:lnTo>
                  <a:lnTo>
                    <a:pt x="930275" y="476925"/>
                  </a:lnTo>
                  <a:lnTo>
                    <a:pt x="835617" y="476925"/>
                  </a:lnTo>
                  <a:lnTo>
                    <a:pt x="813988" y="476925"/>
                  </a:lnTo>
                  <a:lnTo>
                    <a:pt x="719333" y="476925"/>
                  </a:lnTo>
                  <a:lnTo>
                    <a:pt x="697704" y="476925"/>
                  </a:lnTo>
                  <a:lnTo>
                    <a:pt x="603049" y="476925"/>
                  </a:lnTo>
                  <a:lnTo>
                    <a:pt x="581420" y="476925"/>
                  </a:lnTo>
                  <a:lnTo>
                    <a:pt x="486765" y="476925"/>
                  </a:lnTo>
                  <a:lnTo>
                    <a:pt x="465136" y="476925"/>
                  </a:lnTo>
                  <a:lnTo>
                    <a:pt x="370481" y="476925"/>
                  </a:lnTo>
                  <a:lnTo>
                    <a:pt x="348852" y="476925"/>
                  </a:lnTo>
                  <a:lnTo>
                    <a:pt x="254197" y="476925"/>
                  </a:lnTo>
                  <a:lnTo>
                    <a:pt x="232568" y="476925"/>
                  </a:lnTo>
                  <a:lnTo>
                    <a:pt x="137913" y="476925"/>
                  </a:lnTo>
                  <a:lnTo>
                    <a:pt x="116284" y="476925"/>
                  </a:lnTo>
                  <a:lnTo>
                    <a:pt x="0" y="476925"/>
                  </a:ln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bg1">
                  <a:lumMod val="50000"/>
                </a:schemeClr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8A795F05-6D44-81D0-F64E-49FBE2689820}"/>
                </a:ext>
              </a:extLst>
            </p:cNvPr>
            <p:cNvSpPr/>
            <p:nvPr/>
          </p:nvSpPr>
          <p:spPr bwMode="auto">
            <a:xfrm rot="4500000" flipV="1">
              <a:off x="707432" y="4463176"/>
              <a:ext cx="446561" cy="207972"/>
            </a:xfrm>
            <a:custGeom>
              <a:avLst/>
              <a:gdLst>
                <a:gd name="connsiteX0" fmla="*/ 34478 w 1068188"/>
                <a:gd name="connsiteY0" fmla="*/ 0 h 476925"/>
                <a:gd name="connsiteX1" fmla="*/ 103435 w 1068188"/>
                <a:gd name="connsiteY1" fmla="*/ 0 h 476925"/>
                <a:gd name="connsiteX2" fmla="*/ 127098 w 1068188"/>
                <a:gd name="connsiteY2" fmla="*/ 327331 h 476925"/>
                <a:gd name="connsiteX3" fmla="*/ 150762 w 1068188"/>
                <a:gd name="connsiteY3" fmla="*/ 0 h 476925"/>
                <a:gd name="connsiteX4" fmla="*/ 219719 w 1068188"/>
                <a:gd name="connsiteY4" fmla="*/ 0 h 476925"/>
                <a:gd name="connsiteX5" fmla="*/ 243382 w 1068188"/>
                <a:gd name="connsiteY5" fmla="*/ 327331 h 476925"/>
                <a:gd name="connsiteX6" fmla="*/ 267046 w 1068188"/>
                <a:gd name="connsiteY6" fmla="*/ 0 h 476925"/>
                <a:gd name="connsiteX7" fmla="*/ 336003 w 1068188"/>
                <a:gd name="connsiteY7" fmla="*/ 0 h 476925"/>
                <a:gd name="connsiteX8" fmla="*/ 359666 w 1068188"/>
                <a:gd name="connsiteY8" fmla="*/ 327331 h 476925"/>
                <a:gd name="connsiteX9" fmla="*/ 383330 w 1068188"/>
                <a:gd name="connsiteY9" fmla="*/ 0 h 476925"/>
                <a:gd name="connsiteX10" fmla="*/ 452287 w 1068188"/>
                <a:gd name="connsiteY10" fmla="*/ 0 h 476925"/>
                <a:gd name="connsiteX11" fmla="*/ 475950 w 1068188"/>
                <a:gd name="connsiteY11" fmla="*/ 327331 h 476925"/>
                <a:gd name="connsiteX12" fmla="*/ 499614 w 1068188"/>
                <a:gd name="connsiteY12" fmla="*/ 0 h 476925"/>
                <a:gd name="connsiteX13" fmla="*/ 568571 w 1068188"/>
                <a:gd name="connsiteY13" fmla="*/ 0 h 476925"/>
                <a:gd name="connsiteX14" fmla="*/ 592234 w 1068188"/>
                <a:gd name="connsiteY14" fmla="*/ 327331 h 476925"/>
                <a:gd name="connsiteX15" fmla="*/ 615898 w 1068188"/>
                <a:gd name="connsiteY15" fmla="*/ 0 h 476925"/>
                <a:gd name="connsiteX16" fmla="*/ 684855 w 1068188"/>
                <a:gd name="connsiteY16" fmla="*/ 0 h 476925"/>
                <a:gd name="connsiteX17" fmla="*/ 708518 w 1068188"/>
                <a:gd name="connsiteY17" fmla="*/ 327331 h 476925"/>
                <a:gd name="connsiteX18" fmla="*/ 732182 w 1068188"/>
                <a:gd name="connsiteY18" fmla="*/ 0 h 476925"/>
                <a:gd name="connsiteX19" fmla="*/ 801139 w 1068188"/>
                <a:gd name="connsiteY19" fmla="*/ 0 h 476925"/>
                <a:gd name="connsiteX20" fmla="*/ 824802 w 1068188"/>
                <a:gd name="connsiteY20" fmla="*/ 327331 h 476925"/>
                <a:gd name="connsiteX21" fmla="*/ 848466 w 1068188"/>
                <a:gd name="connsiteY21" fmla="*/ 0 h 476925"/>
                <a:gd name="connsiteX22" fmla="*/ 917423 w 1068188"/>
                <a:gd name="connsiteY22" fmla="*/ 0 h 476925"/>
                <a:gd name="connsiteX23" fmla="*/ 941088 w 1068188"/>
                <a:gd name="connsiteY23" fmla="*/ 327352 h 476925"/>
                <a:gd name="connsiteX24" fmla="*/ 964753 w 1068188"/>
                <a:gd name="connsiteY24" fmla="*/ 0 h 476925"/>
                <a:gd name="connsiteX25" fmla="*/ 1033710 w 1068188"/>
                <a:gd name="connsiteY25" fmla="*/ 0 h 476925"/>
                <a:gd name="connsiteX26" fmla="*/ 1068188 w 1068188"/>
                <a:gd name="connsiteY26" fmla="*/ 476925 h 476925"/>
                <a:gd name="connsiteX27" fmla="*/ 951901 w 1068188"/>
                <a:gd name="connsiteY27" fmla="*/ 476925 h 476925"/>
                <a:gd name="connsiteX28" fmla="*/ 930275 w 1068188"/>
                <a:gd name="connsiteY28" fmla="*/ 476925 h 476925"/>
                <a:gd name="connsiteX29" fmla="*/ 835617 w 1068188"/>
                <a:gd name="connsiteY29" fmla="*/ 476925 h 476925"/>
                <a:gd name="connsiteX30" fmla="*/ 813988 w 1068188"/>
                <a:gd name="connsiteY30" fmla="*/ 476925 h 476925"/>
                <a:gd name="connsiteX31" fmla="*/ 719333 w 1068188"/>
                <a:gd name="connsiteY31" fmla="*/ 476925 h 476925"/>
                <a:gd name="connsiteX32" fmla="*/ 697704 w 1068188"/>
                <a:gd name="connsiteY32" fmla="*/ 476925 h 476925"/>
                <a:gd name="connsiteX33" fmla="*/ 603049 w 1068188"/>
                <a:gd name="connsiteY33" fmla="*/ 476925 h 476925"/>
                <a:gd name="connsiteX34" fmla="*/ 581420 w 1068188"/>
                <a:gd name="connsiteY34" fmla="*/ 476925 h 476925"/>
                <a:gd name="connsiteX35" fmla="*/ 486765 w 1068188"/>
                <a:gd name="connsiteY35" fmla="*/ 476925 h 476925"/>
                <a:gd name="connsiteX36" fmla="*/ 465136 w 1068188"/>
                <a:gd name="connsiteY36" fmla="*/ 476925 h 476925"/>
                <a:gd name="connsiteX37" fmla="*/ 370481 w 1068188"/>
                <a:gd name="connsiteY37" fmla="*/ 476925 h 476925"/>
                <a:gd name="connsiteX38" fmla="*/ 348852 w 1068188"/>
                <a:gd name="connsiteY38" fmla="*/ 476925 h 476925"/>
                <a:gd name="connsiteX39" fmla="*/ 254197 w 1068188"/>
                <a:gd name="connsiteY39" fmla="*/ 476925 h 476925"/>
                <a:gd name="connsiteX40" fmla="*/ 232568 w 1068188"/>
                <a:gd name="connsiteY40" fmla="*/ 476925 h 476925"/>
                <a:gd name="connsiteX41" fmla="*/ 137913 w 1068188"/>
                <a:gd name="connsiteY41" fmla="*/ 476925 h 476925"/>
                <a:gd name="connsiteX42" fmla="*/ 116284 w 1068188"/>
                <a:gd name="connsiteY42" fmla="*/ 476925 h 476925"/>
                <a:gd name="connsiteX43" fmla="*/ 0 w 1068188"/>
                <a:gd name="connsiteY43" fmla="*/ 476925 h 476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</a:cxnLst>
              <a:rect l="l" t="t" r="r" b="b"/>
              <a:pathLst>
                <a:path w="1068188" h="476925">
                  <a:moveTo>
                    <a:pt x="34478" y="0"/>
                  </a:moveTo>
                  <a:lnTo>
                    <a:pt x="103435" y="0"/>
                  </a:lnTo>
                  <a:lnTo>
                    <a:pt x="127098" y="327331"/>
                  </a:lnTo>
                  <a:lnTo>
                    <a:pt x="150762" y="0"/>
                  </a:lnTo>
                  <a:lnTo>
                    <a:pt x="219719" y="0"/>
                  </a:lnTo>
                  <a:lnTo>
                    <a:pt x="243382" y="327331"/>
                  </a:lnTo>
                  <a:lnTo>
                    <a:pt x="267046" y="0"/>
                  </a:lnTo>
                  <a:lnTo>
                    <a:pt x="336003" y="0"/>
                  </a:lnTo>
                  <a:lnTo>
                    <a:pt x="359666" y="327331"/>
                  </a:lnTo>
                  <a:lnTo>
                    <a:pt x="383330" y="0"/>
                  </a:lnTo>
                  <a:lnTo>
                    <a:pt x="452287" y="0"/>
                  </a:lnTo>
                  <a:lnTo>
                    <a:pt x="475950" y="327331"/>
                  </a:lnTo>
                  <a:lnTo>
                    <a:pt x="499614" y="0"/>
                  </a:lnTo>
                  <a:lnTo>
                    <a:pt x="568571" y="0"/>
                  </a:lnTo>
                  <a:lnTo>
                    <a:pt x="592234" y="327331"/>
                  </a:lnTo>
                  <a:lnTo>
                    <a:pt x="615898" y="0"/>
                  </a:lnTo>
                  <a:lnTo>
                    <a:pt x="684855" y="0"/>
                  </a:lnTo>
                  <a:lnTo>
                    <a:pt x="708518" y="327331"/>
                  </a:lnTo>
                  <a:lnTo>
                    <a:pt x="732182" y="0"/>
                  </a:lnTo>
                  <a:lnTo>
                    <a:pt x="801139" y="0"/>
                  </a:lnTo>
                  <a:lnTo>
                    <a:pt x="824802" y="327331"/>
                  </a:lnTo>
                  <a:lnTo>
                    <a:pt x="848466" y="0"/>
                  </a:lnTo>
                  <a:lnTo>
                    <a:pt x="917423" y="0"/>
                  </a:lnTo>
                  <a:lnTo>
                    <a:pt x="941088" y="327352"/>
                  </a:lnTo>
                  <a:lnTo>
                    <a:pt x="964753" y="0"/>
                  </a:lnTo>
                  <a:lnTo>
                    <a:pt x="1033710" y="0"/>
                  </a:lnTo>
                  <a:lnTo>
                    <a:pt x="1068188" y="476925"/>
                  </a:lnTo>
                  <a:lnTo>
                    <a:pt x="951901" y="476925"/>
                  </a:lnTo>
                  <a:lnTo>
                    <a:pt x="930275" y="476925"/>
                  </a:lnTo>
                  <a:lnTo>
                    <a:pt x="835617" y="476925"/>
                  </a:lnTo>
                  <a:lnTo>
                    <a:pt x="813988" y="476925"/>
                  </a:lnTo>
                  <a:lnTo>
                    <a:pt x="719333" y="476925"/>
                  </a:lnTo>
                  <a:lnTo>
                    <a:pt x="697704" y="476925"/>
                  </a:lnTo>
                  <a:lnTo>
                    <a:pt x="603049" y="476925"/>
                  </a:lnTo>
                  <a:lnTo>
                    <a:pt x="581420" y="476925"/>
                  </a:lnTo>
                  <a:lnTo>
                    <a:pt x="486765" y="476925"/>
                  </a:lnTo>
                  <a:lnTo>
                    <a:pt x="465136" y="476925"/>
                  </a:lnTo>
                  <a:lnTo>
                    <a:pt x="370481" y="476925"/>
                  </a:lnTo>
                  <a:lnTo>
                    <a:pt x="348852" y="476925"/>
                  </a:lnTo>
                  <a:lnTo>
                    <a:pt x="254197" y="476925"/>
                  </a:lnTo>
                  <a:lnTo>
                    <a:pt x="232568" y="476925"/>
                  </a:lnTo>
                  <a:lnTo>
                    <a:pt x="137913" y="476925"/>
                  </a:lnTo>
                  <a:lnTo>
                    <a:pt x="116284" y="476925"/>
                  </a:lnTo>
                  <a:lnTo>
                    <a:pt x="0" y="476925"/>
                  </a:ln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bg1">
                  <a:lumMod val="50000"/>
                </a:schemeClr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3" name="四角形: 角を丸くする 22">
              <a:extLst>
                <a:ext uri="{FF2B5EF4-FFF2-40B4-BE49-F238E27FC236}">
                  <a16:creationId xmlns:a16="http://schemas.microsoft.com/office/drawing/2014/main" id="{2A4B1FDF-ACD3-A46A-B908-F0567BC4C711}"/>
                </a:ext>
              </a:extLst>
            </p:cNvPr>
            <p:cNvSpPr/>
            <p:nvPr/>
          </p:nvSpPr>
          <p:spPr bwMode="auto">
            <a:xfrm rot="20700000">
              <a:off x="1004921" y="4272340"/>
              <a:ext cx="156606" cy="515110"/>
            </a:xfrm>
            <a:prstGeom prst="roundRect">
              <a:avLst/>
            </a:prstGeom>
            <a:solidFill>
              <a:srgbClr val="00B05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7133E168-BD54-BE6F-ADDF-30E50ECAC536}"/>
              </a:ext>
            </a:extLst>
          </p:cNvPr>
          <p:cNvSpPr txBox="1"/>
          <p:nvPr/>
        </p:nvSpPr>
        <p:spPr>
          <a:xfrm rot="5400000">
            <a:off x="1425896" y="4396981"/>
            <a:ext cx="8415930" cy="79701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木曜日は浴室清掃日です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E5E151E8-F28F-7366-59D8-D874F6FA0EB8}"/>
              </a:ext>
            </a:extLst>
          </p:cNvPr>
          <p:cNvSpPr txBox="1"/>
          <p:nvPr/>
        </p:nvSpPr>
        <p:spPr>
          <a:xfrm rot="5021589">
            <a:off x="-200720" y="3865712"/>
            <a:ext cx="2927247" cy="77965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ルールを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守りましょう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E7655A9C-D1EA-17B0-A100-8CA849DD5747}"/>
              </a:ext>
            </a:extLst>
          </p:cNvPr>
          <p:cNvGrpSpPr/>
          <p:nvPr/>
        </p:nvGrpSpPr>
        <p:grpSpPr>
          <a:xfrm>
            <a:off x="2149069" y="6696862"/>
            <a:ext cx="2160948" cy="2896117"/>
            <a:chOff x="2448747" y="3499455"/>
            <a:chExt cx="2160948" cy="2896117"/>
          </a:xfrm>
        </p:grpSpPr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C4B85F77-C7B3-DEB5-685F-D80AAB6109B5}"/>
                </a:ext>
              </a:extLst>
            </p:cNvPr>
            <p:cNvSpPr/>
            <p:nvPr/>
          </p:nvSpPr>
          <p:spPr bwMode="auto">
            <a:xfrm>
              <a:off x="2749641" y="4120671"/>
              <a:ext cx="1549310" cy="933892"/>
            </a:xfrm>
            <a:custGeom>
              <a:avLst/>
              <a:gdLst>
                <a:gd name="connsiteX0" fmla="*/ 1926586 w 2201334"/>
                <a:gd name="connsiteY0" fmla="*/ 680 h 1326922"/>
                <a:gd name="connsiteX1" fmla="*/ 2141785 w 2201334"/>
                <a:gd name="connsiteY1" fmla="*/ 145752 h 1326922"/>
                <a:gd name="connsiteX2" fmla="*/ 2141711 w 2201334"/>
                <a:gd name="connsiteY2" fmla="*/ 325441 h 1326922"/>
                <a:gd name="connsiteX3" fmla="*/ 2101518 w 2201334"/>
                <a:gd name="connsiteY3" fmla="*/ 386086 h 1326922"/>
                <a:gd name="connsiteX4" fmla="*/ 2122984 w 2201334"/>
                <a:gd name="connsiteY4" fmla="*/ 403796 h 1326922"/>
                <a:gd name="connsiteX5" fmla="*/ 2201334 w 2201334"/>
                <a:gd name="connsiteY5" fmla="*/ 592951 h 1326922"/>
                <a:gd name="connsiteX6" fmla="*/ 2083394 w 2201334"/>
                <a:gd name="connsiteY6" fmla="*/ 814770 h 1326922"/>
                <a:gd name="connsiteX7" fmla="*/ 2069124 w 2201334"/>
                <a:gd name="connsiteY7" fmla="*/ 822515 h 1326922"/>
                <a:gd name="connsiteX8" fmla="*/ 2072925 w 2201334"/>
                <a:gd name="connsiteY8" fmla="*/ 828261 h 1326922"/>
                <a:gd name="connsiteX9" fmla="*/ 2072856 w 2201334"/>
                <a:gd name="connsiteY9" fmla="*/ 996109 h 1326922"/>
                <a:gd name="connsiteX10" fmla="*/ 1954121 w 2201334"/>
                <a:gd name="connsiteY10" fmla="*/ 1114748 h 1326922"/>
                <a:gd name="connsiteX11" fmla="*/ 1946062 w 2201334"/>
                <a:gd name="connsiteY11" fmla="*/ 1117212 h 1326922"/>
                <a:gd name="connsiteX12" fmla="*/ 1937720 w 2201334"/>
                <a:gd name="connsiteY12" fmla="*/ 1160079 h 1326922"/>
                <a:gd name="connsiteX13" fmla="*/ 1878957 w 2201334"/>
                <a:gd name="connsiteY13" fmla="*/ 1248571 h 1326922"/>
                <a:gd name="connsiteX14" fmla="*/ 1500648 w 2201334"/>
                <a:gd name="connsiteY14" fmla="*/ 1248571 h 1326922"/>
                <a:gd name="connsiteX15" fmla="*/ 1500648 w 2201334"/>
                <a:gd name="connsiteY15" fmla="*/ 870262 h 1326922"/>
                <a:gd name="connsiteX16" fmla="*/ 1689803 w 2201334"/>
                <a:gd name="connsiteY16" fmla="*/ 791912 h 1326922"/>
                <a:gd name="connsiteX17" fmla="*/ 1691915 w 2201334"/>
                <a:gd name="connsiteY17" fmla="*/ 792115 h 1326922"/>
                <a:gd name="connsiteX18" fmla="*/ 1716321 w 2201334"/>
                <a:gd name="connsiteY18" fmla="*/ 755845 h 1326922"/>
                <a:gd name="connsiteX19" fmla="*/ 1723211 w 2201334"/>
                <a:gd name="connsiteY19" fmla="*/ 750270 h 1326922"/>
                <a:gd name="connsiteX20" fmla="*/ 1687347 w 2201334"/>
                <a:gd name="connsiteY20" fmla="*/ 697076 h 1326922"/>
                <a:gd name="connsiteX21" fmla="*/ 1666325 w 2201334"/>
                <a:gd name="connsiteY21" fmla="*/ 592951 h 1326922"/>
                <a:gd name="connsiteX22" fmla="*/ 1744675 w 2201334"/>
                <a:gd name="connsiteY22" fmla="*/ 403796 h 1326922"/>
                <a:gd name="connsiteX23" fmla="*/ 1754959 w 2201334"/>
                <a:gd name="connsiteY23" fmla="*/ 395311 h 1326922"/>
                <a:gd name="connsiteX24" fmla="*/ 1707906 w 2201334"/>
                <a:gd name="connsiteY24" fmla="*/ 325264 h 1326922"/>
                <a:gd name="connsiteX25" fmla="*/ 1835090 w 2201334"/>
                <a:gd name="connsiteY25" fmla="*/ 18568 h 1326922"/>
                <a:gd name="connsiteX26" fmla="*/ 1926586 w 2201334"/>
                <a:gd name="connsiteY26" fmla="*/ 680 h 1326922"/>
                <a:gd name="connsiteX27" fmla="*/ 275221 w 2201334"/>
                <a:gd name="connsiteY27" fmla="*/ 5 h 1326922"/>
                <a:gd name="connsiteX28" fmla="*/ 366703 w 2201334"/>
                <a:gd name="connsiteY28" fmla="*/ 17969 h 1326922"/>
                <a:gd name="connsiteX29" fmla="*/ 493636 w 2201334"/>
                <a:gd name="connsiteY29" fmla="*/ 324768 h 1326922"/>
                <a:gd name="connsiteX30" fmla="*/ 446241 w 2201334"/>
                <a:gd name="connsiteY30" fmla="*/ 395200 h 1326922"/>
                <a:gd name="connsiteX31" fmla="*/ 456659 w 2201334"/>
                <a:gd name="connsiteY31" fmla="*/ 403796 h 1326922"/>
                <a:gd name="connsiteX32" fmla="*/ 535010 w 2201334"/>
                <a:gd name="connsiteY32" fmla="*/ 592951 h 1326922"/>
                <a:gd name="connsiteX33" fmla="*/ 513987 w 2201334"/>
                <a:gd name="connsiteY33" fmla="*/ 697076 h 1326922"/>
                <a:gd name="connsiteX34" fmla="*/ 478301 w 2201334"/>
                <a:gd name="connsiteY34" fmla="*/ 750007 h 1326922"/>
                <a:gd name="connsiteX35" fmla="*/ 484882 w 2201334"/>
                <a:gd name="connsiteY35" fmla="*/ 755342 h 1326922"/>
                <a:gd name="connsiteX36" fmla="*/ 510329 w 2201334"/>
                <a:gd name="connsiteY36" fmla="*/ 793227 h 1326922"/>
                <a:gd name="connsiteX37" fmla="*/ 524365 w 2201334"/>
                <a:gd name="connsiteY37" fmla="*/ 792219 h 1326922"/>
                <a:gd name="connsiteX38" fmla="*/ 700687 w 2201334"/>
                <a:gd name="connsiteY38" fmla="*/ 870263 h 1326922"/>
                <a:gd name="connsiteX39" fmla="*/ 700687 w 2201334"/>
                <a:gd name="connsiteY39" fmla="*/ 1248572 h 1326922"/>
                <a:gd name="connsiteX40" fmla="*/ 322378 w 2201334"/>
                <a:gd name="connsiteY40" fmla="*/ 1248572 h 1326922"/>
                <a:gd name="connsiteX41" fmla="*/ 263615 w 2201334"/>
                <a:gd name="connsiteY41" fmla="*/ 1160080 h 1326922"/>
                <a:gd name="connsiteX42" fmla="*/ 255158 w 2201334"/>
                <a:gd name="connsiteY42" fmla="*/ 1116617 h 1326922"/>
                <a:gd name="connsiteX43" fmla="*/ 246788 w 2201334"/>
                <a:gd name="connsiteY43" fmla="*/ 1114050 h 1326922"/>
                <a:gd name="connsiteX44" fmla="*/ 128151 w 2201334"/>
                <a:gd name="connsiteY44" fmla="*/ 995315 h 1326922"/>
                <a:gd name="connsiteX45" fmla="*/ 128219 w 2201334"/>
                <a:gd name="connsiteY45" fmla="*/ 827466 h 1326922"/>
                <a:gd name="connsiteX46" fmla="*/ 131688 w 2201334"/>
                <a:gd name="connsiteY46" fmla="*/ 822231 h 1326922"/>
                <a:gd name="connsiteX47" fmla="*/ 117941 w 2201334"/>
                <a:gd name="connsiteY47" fmla="*/ 814770 h 1326922"/>
                <a:gd name="connsiteX48" fmla="*/ 0 w 2201334"/>
                <a:gd name="connsiteY48" fmla="*/ 592951 h 1326922"/>
                <a:gd name="connsiteX49" fmla="*/ 78351 w 2201334"/>
                <a:gd name="connsiteY49" fmla="*/ 403796 h 1326922"/>
                <a:gd name="connsiteX50" fmla="*/ 100268 w 2201334"/>
                <a:gd name="connsiteY50" fmla="*/ 385713 h 1326922"/>
                <a:gd name="connsiteX51" fmla="*/ 59831 w 2201334"/>
                <a:gd name="connsiteY51" fmla="*/ 324591 h 1326922"/>
                <a:gd name="connsiteX52" fmla="*/ 59904 w 2201334"/>
                <a:gd name="connsiteY52" fmla="*/ 144902 h 1326922"/>
                <a:gd name="connsiteX53" fmla="*/ 275221 w 2201334"/>
                <a:gd name="connsiteY53" fmla="*/ 5 h 13269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</a:cxnLst>
              <a:rect l="l" t="t" r="r" b="b"/>
              <a:pathLst>
                <a:path w="2201334" h="1326922">
                  <a:moveTo>
                    <a:pt x="1926586" y="680"/>
                  </a:moveTo>
                  <a:cubicBezTo>
                    <a:pt x="2018074" y="1398"/>
                    <a:pt x="2104607" y="55893"/>
                    <a:pt x="2141785" y="145752"/>
                  </a:cubicBezTo>
                  <a:cubicBezTo>
                    <a:pt x="2166570" y="205659"/>
                    <a:pt x="2164727" y="269940"/>
                    <a:pt x="2141711" y="325441"/>
                  </a:cubicBezTo>
                  <a:lnTo>
                    <a:pt x="2101518" y="386086"/>
                  </a:lnTo>
                  <a:lnTo>
                    <a:pt x="2122984" y="403796"/>
                  </a:lnTo>
                  <a:cubicBezTo>
                    <a:pt x="2171393" y="452205"/>
                    <a:pt x="2201334" y="519081"/>
                    <a:pt x="2201334" y="592951"/>
                  </a:cubicBezTo>
                  <a:cubicBezTo>
                    <a:pt x="2201334" y="685287"/>
                    <a:pt x="2154551" y="766697"/>
                    <a:pt x="2083394" y="814770"/>
                  </a:cubicBezTo>
                  <a:lnTo>
                    <a:pt x="2069124" y="822515"/>
                  </a:lnTo>
                  <a:lnTo>
                    <a:pt x="2072925" y="828261"/>
                  </a:lnTo>
                  <a:cubicBezTo>
                    <a:pt x="2094381" y="880122"/>
                    <a:pt x="2096053" y="940169"/>
                    <a:pt x="2072856" y="996109"/>
                  </a:cubicBezTo>
                  <a:cubicBezTo>
                    <a:pt x="2049658" y="1052049"/>
                    <a:pt x="2005983" y="1093290"/>
                    <a:pt x="1954121" y="1114748"/>
                  </a:cubicBezTo>
                  <a:lnTo>
                    <a:pt x="1946062" y="1117212"/>
                  </a:lnTo>
                  <a:lnTo>
                    <a:pt x="1937720" y="1160079"/>
                  </a:lnTo>
                  <a:cubicBezTo>
                    <a:pt x="1924662" y="1192281"/>
                    <a:pt x="1905074" y="1222454"/>
                    <a:pt x="1878957" y="1248571"/>
                  </a:cubicBezTo>
                  <a:cubicBezTo>
                    <a:pt x="1774490" y="1353038"/>
                    <a:pt x="1605115" y="1353038"/>
                    <a:pt x="1500648" y="1248571"/>
                  </a:cubicBezTo>
                  <a:cubicBezTo>
                    <a:pt x="1396181" y="1144104"/>
                    <a:pt x="1396181" y="974729"/>
                    <a:pt x="1500648" y="870262"/>
                  </a:cubicBezTo>
                  <a:cubicBezTo>
                    <a:pt x="1552882" y="818029"/>
                    <a:pt x="1621343" y="791912"/>
                    <a:pt x="1689803" y="791912"/>
                  </a:cubicBezTo>
                  <a:lnTo>
                    <a:pt x="1691915" y="792115"/>
                  </a:lnTo>
                  <a:lnTo>
                    <a:pt x="1716321" y="755845"/>
                  </a:lnTo>
                  <a:lnTo>
                    <a:pt x="1723211" y="750270"/>
                  </a:lnTo>
                  <a:lnTo>
                    <a:pt x="1687347" y="697076"/>
                  </a:lnTo>
                  <a:cubicBezTo>
                    <a:pt x="1673811" y="665072"/>
                    <a:pt x="1666325" y="629885"/>
                    <a:pt x="1666325" y="592951"/>
                  </a:cubicBezTo>
                  <a:cubicBezTo>
                    <a:pt x="1666325" y="519081"/>
                    <a:pt x="1696266" y="452205"/>
                    <a:pt x="1744675" y="403796"/>
                  </a:cubicBezTo>
                  <a:lnTo>
                    <a:pt x="1754959" y="395311"/>
                  </a:lnTo>
                  <a:lnTo>
                    <a:pt x="1707906" y="325264"/>
                  </a:lnTo>
                  <a:cubicBezTo>
                    <a:pt x="1658335" y="205451"/>
                    <a:pt x="1715277" y="68139"/>
                    <a:pt x="1835090" y="18568"/>
                  </a:cubicBezTo>
                  <a:cubicBezTo>
                    <a:pt x="1865043" y="6176"/>
                    <a:pt x="1896090" y="440"/>
                    <a:pt x="1926586" y="680"/>
                  </a:cubicBezTo>
                  <a:close/>
                  <a:moveTo>
                    <a:pt x="275221" y="5"/>
                  </a:moveTo>
                  <a:cubicBezTo>
                    <a:pt x="305718" y="-209"/>
                    <a:pt x="336760" y="5552"/>
                    <a:pt x="366703" y="17969"/>
                  </a:cubicBezTo>
                  <a:cubicBezTo>
                    <a:pt x="486475" y="67637"/>
                    <a:pt x="543305" y="204996"/>
                    <a:pt x="493636" y="324768"/>
                  </a:cubicBezTo>
                  <a:lnTo>
                    <a:pt x="446241" y="395200"/>
                  </a:lnTo>
                  <a:lnTo>
                    <a:pt x="456659" y="403796"/>
                  </a:lnTo>
                  <a:cubicBezTo>
                    <a:pt x="505068" y="452205"/>
                    <a:pt x="535010" y="519081"/>
                    <a:pt x="535010" y="592951"/>
                  </a:cubicBezTo>
                  <a:cubicBezTo>
                    <a:pt x="535010" y="629885"/>
                    <a:pt x="527525" y="665072"/>
                    <a:pt x="513987" y="697076"/>
                  </a:cubicBezTo>
                  <a:lnTo>
                    <a:pt x="478301" y="750007"/>
                  </a:lnTo>
                  <a:lnTo>
                    <a:pt x="484882" y="755342"/>
                  </a:lnTo>
                  <a:lnTo>
                    <a:pt x="510329" y="793227"/>
                  </a:lnTo>
                  <a:lnTo>
                    <a:pt x="524365" y="792219"/>
                  </a:lnTo>
                  <a:cubicBezTo>
                    <a:pt x="588487" y="795280"/>
                    <a:pt x="651718" y="821295"/>
                    <a:pt x="700687" y="870263"/>
                  </a:cubicBezTo>
                  <a:cubicBezTo>
                    <a:pt x="805154" y="974730"/>
                    <a:pt x="805154" y="1144105"/>
                    <a:pt x="700687" y="1248572"/>
                  </a:cubicBezTo>
                  <a:cubicBezTo>
                    <a:pt x="596220" y="1353039"/>
                    <a:pt x="426845" y="1353039"/>
                    <a:pt x="322378" y="1248572"/>
                  </a:cubicBezTo>
                  <a:cubicBezTo>
                    <a:pt x="296261" y="1222455"/>
                    <a:pt x="276674" y="1192282"/>
                    <a:pt x="263615" y="1160080"/>
                  </a:cubicBezTo>
                  <a:lnTo>
                    <a:pt x="255158" y="1116617"/>
                  </a:lnTo>
                  <a:lnTo>
                    <a:pt x="246788" y="1114050"/>
                  </a:lnTo>
                  <a:cubicBezTo>
                    <a:pt x="194945" y="1092551"/>
                    <a:pt x="151303" y="1051274"/>
                    <a:pt x="128151" y="995315"/>
                  </a:cubicBezTo>
                  <a:cubicBezTo>
                    <a:pt x="104998" y="939357"/>
                    <a:pt x="106719" y="879310"/>
                    <a:pt x="128219" y="827466"/>
                  </a:cubicBezTo>
                  <a:lnTo>
                    <a:pt x="131688" y="822231"/>
                  </a:lnTo>
                  <a:lnTo>
                    <a:pt x="117941" y="814770"/>
                  </a:lnTo>
                  <a:cubicBezTo>
                    <a:pt x="46784" y="766697"/>
                    <a:pt x="0" y="685287"/>
                    <a:pt x="0" y="592951"/>
                  </a:cubicBezTo>
                  <a:cubicBezTo>
                    <a:pt x="0" y="519081"/>
                    <a:pt x="29942" y="452205"/>
                    <a:pt x="78351" y="403796"/>
                  </a:cubicBezTo>
                  <a:lnTo>
                    <a:pt x="100268" y="385713"/>
                  </a:lnTo>
                  <a:lnTo>
                    <a:pt x="59831" y="324591"/>
                  </a:lnTo>
                  <a:cubicBezTo>
                    <a:pt x="36860" y="269071"/>
                    <a:pt x="35070" y="204788"/>
                    <a:pt x="59904" y="144902"/>
                  </a:cubicBezTo>
                  <a:cubicBezTo>
                    <a:pt x="97155" y="55073"/>
                    <a:pt x="183732" y="649"/>
                    <a:pt x="275221" y="5"/>
                  </a:cubicBez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6409BD3D-BA82-A73F-BC9C-3732AC2D11DD}"/>
                </a:ext>
              </a:extLst>
            </p:cNvPr>
            <p:cNvGrpSpPr/>
            <p:nvPr/>
          </p:nvGrpSpPr>
          <p:grpSpPr>
            <a:xfrm>
              <a:off x="2448747" y="3666770"/>
              <a:ext cx="2160948" cy="2728802"/>
              <a:chOff x="826727" y="3662452"/>
              <a:chExt cx="2160948" cy="2728802"/>
            </a:xfrm>
          </p:grpSpPr>
          <p:sp>
            <p:nvSpPr>
              <p:cNvPr id="25" name="二等辺三角形 24">
                <a:extLst>
                  <a:ext uri="{FF2B5EF4-FFF2-40B4-BE49-F238E27FC236}">
                    <a16:creationId xmlns:a16="http://schemas.microsoft.com/office/drawing/2014/main" id="{45B7DF7A-ED66-038B-AC49-8D61E5578047}"/>
                  </a:ext>
                </a:extLst>
              </p:cNvPr>
              <p:cNvSpPr/>
              <p:nvPr/>
            </p:nvSpPr>
            <p:spPr bwMode="auto">
              <a:xfrm rot="5400000">
                <a:off x="2253259" y="3778098"/>
                <a:ext cx="783791" cy="552500"/>
              </a:xfrm>
              <a:prstGeom prst="triangle">
                <a:avLst>
                  <a:gd name="adj" fmla="val 60381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6" name="台形 25">
                <a:extLst>
                  <a:ext uri="{FF2B5EF4-FFF2-40B4-BE49-F238E27FC236}">
                    <a16:creationId xmlns:a16="http://schemas.microsoft.com/office/drawing/2014/main" id="{06C2938D-CCDE-DFAB-B53A-92DA417E5BD3}"/>
                  </a:ext>
                </a:extLst>
              </p:cNvPr>
              <p:cNvSpPr/>
              <p:nvPr/>
            </p:nvSpPr>
            <p:spPr bwMode="auto">
              <a:xfrm>
                <a:off x="1762125" y="4967127"/>
                <a:ext cx="326232" cy="251511"/>
              </a:xfrm>
              <a:prstGeom prst="trapezoid">
                <a:avLst>
                  <a:gd name="adj" fmla="val 14585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AEBB8AC5-A4F2-6689-148E-4BDAD9974779}"/>
                  </a:ext>
                </a:extLst>
              </p:cNvPr>
              <p:cNvSpPr/>
              <p:nvPr/>
            </p:nvSpPr>
            <p:spPr bwMode="auto">
              <a:xfrm>
                <a:off x="1373836" y="5121714"/>
                <a:ext cx="1102808" cy="1089350"/>
              </a:xfrm>
              <a:custGeom>
                <a:avLst/>
                <a:gdLst>
                  <a:gd name="connsiteX0" fmla="*/ 378002 w 1102808"/>
                  <a:gd name="connsiteY0" fmla="*/ 0 h 1089350"/>
                  <a:gd name="connsiteX1" fmla="*/ 404071 w 1102808"/>
                  <a:gd name="connsiteY1" fmla="*/ 31032 h 1089350"/>
                  <a:gd name="connsiteX2" fmla="*/ 551404 w 1102808"/>
                  <a:gd name="connsiteY2" fmla="*/ 80011 h 1089350"/>
                  <a:gd name="connsiteX3" fmla="*/ 698737 w 1102808"/>
                  <a:gd name="connsiteY3" fmla="*/ 31032 h 1089350"/>
                  <a:gd name="connsiteX4" fmla="*/ 724806 w 1102808"/>
                  <a:gd name="connsiteY4" fmla="*/ 0 h 1089350"/>
                  <a:gd name="connsiteX5" fmla="*/ 807430 w 1102808"/>
                  <a:gd name="connsiteY5" fmla="*/ 25648 h 1089350"/>
                  <a:gd name="connsiteX6" fmla="*/ 1102808 w 1102808"/>
                  <a:gd name="connsiteY6" fmla="*/ 471270 h 1089350"/>
                  <a:gd name="connsiteX7" fmla="*/ 1102808 w 1102808"/>
                  <a:gd name="connsiteY7" fmla="*/ 1089350 h 1089350"/>
                  <a:gd name="connsiteX8" fmla="*/ 0 w 1102808"/>
                  <a:gd name="connsiteY8" fmla="*/ 1089350 h 1089350"/>
                  <a:gd name="connsiteX9" fmla="*/ 0 w 1102808"/>
                  <a:gd name="connsiteY9" fmla="*/ 471270 h 1089350"/>
                  <a:gd name="connsiteX10" fmla="*/ 295378 w 1102808"/>
                  <a:gd name="connsiteY10" fmla="*/ 25648 h 10893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102808" h="1089350">
                    <a:moveTo>
                      <a:pt x="378002" y="0"/>
                    </a:moveTo>
                    <a:lnTo>
                      <a:pt x="404071" y="31032"/>
                    </a:lnTo>
                    <a:cubicBezTo>
                      <a:pt x="441777" y="61294"/>
                      <a:pt x="493867" y="80011"/>
                      <a:pt x="551404" y="80011"/>
                    </a:cubicBezTo>
                    <a:cubicBezTo>
                      <a:pt x="608941" y="80011"/>
                      <a:pt x="661031" y="61294"/>
                      <a:pt x="698737" y="31032"/>
                    </a:cubicBezTo>
                    <a:lnTo>
                      <a:pt x="724806" y="0"/>
                    </a:lnTo>
                    <a:lnTo>
                      <a:pt x="807430" y="25648"/>
                    </a:lnTo>
                    <a:cubicBezTo>
                      <a:pt x="981011" y="99067"/>
                      <a:pt x="1102808" y="270945"/>
                      <a:pt x="1102808" y="471270"/>
                    </a:cubicBezTo>
                    <a:lnTo>
                      <a:pt x="1102808" y="1089350"/>
                    </a:lnTo>
                    <a:lnTo>
                      <a:pt x="0" y="1089350"/>
                    </a:lnTo>
                    <a:lnTo>
                      <a:pt x="0" y="471270"/>
                    </a:lnTo>
                    <a:cubicBezTo>
                      <a:pt x="0" y="270945"/>
                      <a:pt x="121797" y="99067"/>
                      <a:pt x="295378" y="25648"/>
                    </a:cubicBezTo>
                    <a:close/>
                  </a:path>
                </a:pathLst>
              </a:custGeom>
              <a:solidFill>
                <a:srgbClr val="7030A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id="{5101645A-2DB3-23FD-8208-63F996023127}"/>
                  </a:ext>
                </a:extLst>
              </p:cNvPr>
              <p:cNvGrpSpPr/>
              <p:nvPr/>
            </p:nvGrpSpPr>
            <p:grpSpPr>
              <a:xfrm>
                <a:off x="1267790" y="3793579"/>
                <a:ext cx="1331771" cy="1240997"/>
                <a:chOff x="4443712" y="847868"/>
                <a:chExt cx="986061" cy="918851"/>
              </a:xfrm>
            </p:grpSpPr>
            <p:grpSp>
              <p:nvGrpSpPr>
                <p:cNvPr id="76" name="グループ化 75">
                  <a:extLst>
                    <a:ext uri="{FF2B5EF4-FFF2-40B4-BE49-F238E27FC236}">
                      <a16:creationId xmlns:a16="http://schemas.microsoft.com/office/drawing/2014/main" id="{DD1A496B-D455-3FC1-1A1A-6F61D95CE579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5221288" y="1211107"/>
                  <a:ext cx="208485" cy="272934"/>
                  <a:chOff x="4317103" y="1493786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82" name="楕円 81">
                    <a:extLst>
                      <a:ext uri="{FF2B5EF4-FFF2-40B4-BE49-F238E27FC236}">
                        <a16:creationId xmlns:a16="http://schemas.microsoft.com/office/drawing/2014/main" id="{E1E3BCDC-6F1E-9DAB-0006-0E7FE646F09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17103" y="1493786"/>
                    <a:ext cx="208485" cy="272934"/>
                  </a:xfrm>
                  <a:prstGeom prst="ellipse">
                    <a:avLst/>
                  </a:pr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3" name="楕円 82">
                    <a:extLst>
                      <a:ext uri="{FF2B5EF4-FFF2-40B4-BE49-F238E27FC236}">
                        <a16:creationId xmlns:a16="http://schemas.microsoft.com/office/drawing/2014/main" id="{DC0EDB46-07A1-27C7-777F-2A11D08B682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49884" y="1536700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77" name="グループ化 76">
                  <a:extLst>
                    <a:ext uri="{FF2B5EF4-FFF2-40B4-BE49-F238E27FC236}">
                      <a16:creationId xmlns:a16="http://schemas.microsoft.com/office/drawing/2014/main" id="{695FB519-D96A-71D6-ECF8-7B1471040646}"/>
                    </a:ext>
                  </a:extLst>
                </p:cNvPr>
                <p:cNvGrpSpPr/>
                <p:nvPr/>
              </p:nvGrpSpPr>
              <p:grpSpPr>
                <a:xfrm rot="20700000">
                  <a:off x="4443712" y="1211106"/>
                  <a:ext cx="208485" cy="272934"/>
                  <a:chOff x="4317103" y="1493786"/>
                  <a:chExt cx="208485" cy="272934"/>
                </a:xfrm>
                <a:solidFill>
                  <a:srgbClr val="FFCC99"/>
                </a:solidFill>
              </p:grpSpPr>
              <p:sp>
                <p:nvSpPr>
                  <p:cNvPr id="80" name="楕円 79">
                    <a:extLst>
                      <a:ext uri="{FF2B5EF4-FFF2-40B4-BE49-F238E27FC236}">
                        <a16:creationId xmlns:a16="http://schemas.microsoft.com/office/drawing/2014/main" id="{137FCA0D-F554-1F17-F6F1-C51DCCD21DE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17103" y="1493786"/>
                    <a:ext cx="208485" cy="272934"/>
                  </a:xfrm>
                  <a:prstGeom prst="ellipse">
                    <a:avLst/>
                  </a:pr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1" name="楕円 80">
                    <a:extLst>
                      <a:ext uri="{FF2B5EF4-FFF2-40B4-BE49-F238E27FC236}">
                        <a16:creationId xmlns:a16="http://schemas.microsoft.com/office/drawing/2014/main" id="{D851D07B-F48A-B8B1-F33C-C73C57165FF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49884" y="1536700"/>
                    <a:ext cx="142924" cy="187106"/>
                  </a:xfrm>
                  <a:prstGeom prst="ellipse">
                    <a:avLst/>
                  </a:prstGeom>
                  <a:solidFill>
                    <a:srgbClr val="FF9933"/>
                  </a:solidFill>
                  <a:ln w="38100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78" name="楕円 77">
                  <a:extLst>
                    <a:ext uri="{FF2B5EF4-FFF2-40B4-BE49-F238E27FC236}">
                      <a16:creationId xmlns:a16="http://schemas.microsoft.com/office/drawing/2014/main" id="{30BFFF91-E5B0-CE13-B86D-75184D26F843}"/>
                    </a:ext>
                  </a:extLst>
                </p:cNvPr>
                <p:cNvSpPr/>
                <p:nvPr/>
              </p:nvSpPr>
              <p:spPr bwMode="auto">
                <a:xfrm>
                  <a:off x="4525452" y="847868"/>
                  <a:ext cx="810090" cy="91885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" name="楕円 78">
                  <a:extLst>
                    <a:ext uri="{FF2B5EF4-FFF2-40B4-BE49-F238E27FC236}">
                      <a16:creationId xmlns:a16="http://schemas.microsoft.com/office/drawing/2014/main" id="{4B4F1471-B8D7-E682-D643-E654EDFC72C8}"/>
                    </a:ext>
                  </a:extLst>
                </p:cNvPr>
                <p:cNvSpPr/>
                <p:nvPr/>
              </p:nvSpPr>
              <p:spPr bwMode="auto">
                <a:xfrm>
                  <a:off x="4895997" y="1482389"/>
                  <a:ext cx="81490" cy="45719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9" name="グループ化 28">
                <a:extLst>
                  <a:ext uri="{FF2B5EF4-FFF2-40B4-BE49-F238E27FC236}">
                    <a16:creationId xmlns:a16="http://schemas.microsoft.com/office/drawing/2014/main" id="{1C35D6B1-A828-C6ED-2EAF-D1A8AE96AE99}"/>
                  </a:ext>
                </a:extLst>
              </p:cNvPr>
              <p:cNvGrpSpPr/>
              <p:nvPr/>
            </p:nvGrpSpPr>
            <p:grpSpPr>
              <a:xfrm rot="16200000">
                <a:off x="2092537" y="5583145"/>
                <a:ext cx="855365" cy="387565"/>
                <a:chOff x="2310734" y="5331639"/>
                <a:chExt cx="855365" cy="387565"/>
              </a:xfrm>
            </p:grpSpPr>
            <p:sp>
              <p:nvSpPr>
                <p:cNvPr id="74" name="四角形: 上の 2 つの角を丸める 73">
                  <a:extLst>
                    <a:ext uri="{FF2B5EF4-FFF2-40B4-BE49-F238E27FC236}">
                      <a16:creationId xmlns:a16="http://schemas.microsoft.com/office/drawing/2014/main" id="{B2C46071-F461-B909-1C12-A604E50312F3}"/>
                    </a:ext>
                  </a:extLst>
                </p:cNvPr>
                <p:cNvSpPr/>
                <p:nvPr/>
              </p:nvSpPr>
              <p:spPr bwMode="auto">
                <a:xfrm rot="15300000">
                  <a:off x="2588701" y="5141805"/>
                  <a:ext cx="299432" cy="855365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7030A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5" name="四角形: 角を丸くする 74">
                  <a:extLst>
                    <a:ext uri="{FF2B5EF4-FFF2-40B4-BE49-F238E27FC236}">
                      <a16:creationId xmlns:a16="http://schemas.microsoft.com/office/drawing/2014/main" id="{19BC6782-8C34-1F42-0270-DBEA798B91E4}"/>
                    </a:ext>
                  </a:extLst>
                </p:cNvPr>
                <p:cNvSpPr/>
                <p:nvPr/>
              </p:nvSpPr>
              <p:spPr bwMode="auto">
                <a:xfrm rot="1800000">
                  <a:off x="2869450" y="5331639"/>
                  <a:ext cx="145706" cy="19419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0" name="四角形: 上の 2 つの角を丸める 29">
                <a:extLst>
                  <a:ext uri="{FF2B5EF4-FFF2-40B4-BE49-F238E27FC236}">
                    <a16:creationId xmlns:a16="http://schemas.microsoft.com/office/drawing/2014/main" id="{F6AB865A-1900-2186-7B5E-CA9E5527FD20}"/>
                  </a:ext>
                </a:extLst>
              </p:cNvPr>
              <p:cNvSpPr/>
              <p:nvPr/>
            </p:nvSpPr>
            <p:spPr bwMode="auto">
              <a:xfrm rot="10800000" flipH="1">
                <a:off x="1170607" y="5391805"/>
                <a:ext cx="299432" cy="85536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7030A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1" name="円: 塗りつぶしなし 30">
                <a:extLst>
                  <a:ext uri="{FF2B5EF4-FFF2-40B4-BE49-F238E27FC236}">
                    <a16:creationId xmlns:a16="http://schemas.microsoft.com/office/drawing/2014/main" id="{CFBE35B7-03C2-BADA-9B68-89091C141B2C}"/>
                  </a:ext>
                </a:extLst>
              </p:cNvPr>
              <p:cNvSpPr/>
              <p:nvPr/>
            </p:nvSpPr>
            <p:spPr bwMode="auto">
              <a:xfrm>
                <a:off x="2089222" y="5332161"/>
                <a:ext cx="838128" cy="838128"/>
              </a:xfrm>
              <a:prstGeom prst="donut">
                <a:avLst>
                  <a:gd name="adj" fmla="val 9464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9" name="グループ化 38">
                <a:extLst>
                  <a:ext uri="{FF2B5EF4-FFF2-40B4-BE49-F238E27FC236}">
                    <a16:creationId xmlns:a16="http://schemas.microsoft.com/office/drawing/2014/main" id="{165FDF9E-6420-537D-78B8-A505BDD1EABB}"/>
                  </a:ext>
                </a:extLst>
              </p:cNvPr>
              <p:cNvGrpSpPr/>
              <p:nvPr/>
            </p:nvGrpSpPr>
            <p:grpSpPr>
              <a:xfrm>
                <a:off x="2305752" y="5235099"/>
                <a:ext cx="408251" cy="349366"/>
                <a:chOff x="-1435474" y="2193548"/>
                <a:chExt cx="408251" cy="349366"/>
              </a:xfrm>
            </p:grpSpPr>
            <p:sp>
              <p:nvSpPr>
                <p:cNvPr id="69" name="四角形: 上の 2 つの角を丸める 68">
                  <a:extLst>
                    <a:ext uri="{FF2B5EF4-FFF2-40B4-BE49-F238E27FC236}">
                      <a16:creationId xmlns:a16="http://schemas.microsoft.com/office/drawing/2014/main" id="{829884C8-4C2F-BF20-E932-E1267E425E70}"/>
                    </a:ext>
                  </a:extLst>
                </p:cNvPr>
                <p:cNvSpPr/>
                <p:nvPr/>
              </p:nvSpPr>
              <p:spPr bwMode="auto">
                <a:xfrm>
                  <a:off x="-1435474" y="2193548"/>
                  <a:ext cx="408250" cy="281787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" name="四角形: 角を丸くする 277">
                  <a:extLst>
                    <a:ext uri="{FF2B5EF4-FFF2-40B4-BE49-F238E27FC236}">
                      <a16:creationId xmlns:a16="http://schemas.microsoft.com/office/drawing/2014/main" id="{B029BA75-8A57-A5AB-A6EF-BF470C08EE07}"/>
                    </a:ext>
                  </a:extLst>
                </p:cNvPr>
                <p:cNvSpPr/>
                <p:nvPr/>
              </p:nvSpPr>
              <p:spPr bwMode="auto">
                <a:xfrm rot="16200000">
                  <a:off x="-1431612" y="2443324"/>
                  <a:ext cx="96930" cy="102250"/>
                </a:xfrm>
                <a:custGeom>
                  <a:avLst/>
                  <a:gdLst>
                    <a:gd name="connsiteX0" fmla="*/ 0 w 148054"/>
                    <a:gd name="connsiteY0" fmla="*/ 51125 h 102249"/>
                    <a:gd name="connsiteX1" fmla="*/ 51125 w 148054"/>
                    <a:gd name="connsiteY1" fmla="*/ 0 h 102249"/>
                    <a:gd name="connsiteX2" fmla="*/ 96930 w 148054"/>
                    <a:gd name="connsiteY2" fmla="*/ 0 h 102249"/>
                    <a:gd name="connsiteX3" fmla="*/ 148055 w 148054"/>
                    <a:gd name="connsiteY3" fmla="*/ 51125 h 102249"/>
                    <a:gd name="connsiteX4" fmla="*/ 148054 w 148054"/>
                    <a:gd name="connsiteY4" fmla="*/ 51125 h 102249"/>
                    <a:gd name="connsiteX5" fmla="*/ 96929 w 148054"/>
                    <a:gd name="connsiteY5" fmla="*/ 102250 h 102249"/>
                    <a:gd name="connsiteX6" fmla="*/ 51125 w 148054"/>
                    <a:gd name="connsiteY6" fmla="*/ 102249 h 102249"/>
                    <a:gd name="connsiteX7" fmla="*/ 0 w 148054"/>
                    <a:gd name="connsiteY7" fmla="*/ 51124 h 102249"/>
                    <a:gd name="connsiteX8" fmla="*/ 0 w 148054"/>
                    <a:gd name="connsiteY8" fmla="*/ 51125 h 102249"/>
                    <a:gd name="connsiteX0" fmla="*/ 148054 w 239494"/>
                    <a:gd name="connsiteY0" fmla="*/ 51125 h 142565"/>
                    <a:gd name="connsiteX1" fmla="*/ 96929 w 239494"/>
                    <a:gd name="connsiteY1" fmla="*/ 102250 h 142565"/>
                    <a:gd name="connsiteX2" fmla="*/ 51125 w 239494"/>
                    <a:gd name="connsiteY2" fmla="*/ 102249 h 142565"/>
                    <a:gd name="connsiteX3" fmla="*/ 0 w 239494"/>
                    <a:gd name="connsiteY3" fmla="*/ 51124 h 142565"/>
                    <a:gd name="connsiteX4" fmla="*/ 0 w 239494"/>
                    <a:gd name="connsiteY4" fmla="*/ 51125 h 142565"/>
                    <a:gd name="connsiteX5" fmla="*/ 51125 w 239494"/>
                    <a:gd name="connsiteY5" fmla="*/ 0 h 142565"/>
                    <a:gd name="connsiteX6" fmla="*/ 96930 w 239494"/>
                    <a:gd name="connsiteY6" fmla="*/ 0 h 142565"/>
                    <a:gd name="connsiteX7" fmla="*/ 148055 w 239494"/>
                    <a:gd name="connsiteY7" fmla="*/ 51125 h 142565"/>
                    <a:gd name="connsiteX8" fmla="*/ 239494 w 239494"/>
                    <a:gd name="connsiteY8" fmla="*/ 142565 h 142565"/>
                    <a:gd name="connsiteX0" fmla="*/ 148054 w 148055"/>
                    <a:gd name="connsiteY0" fmla="*/ 51125 h 102250"/>
                    <a:gd name="connsiteX1" fmla="*/ 96929 w 148055"/>
                    <a:gd name="connsiteY1" fmla="*/ 102250 h 102250"/>
                    <a:gd name="connsiteX2" fmla="*/ 51125 w 148055"/>
                    <a:gd name="connsiteY2" fmla="*/ 102249 h 102250"/>
                    <a:gd name="connsiteX3" fmla="*/ 0 w 148055"/>
                    <a:gd name="connsiteY3" fmla="*/ 51124 h 102250"/>
                    <a:gd name="connsiteX4" fmla="*/ 0 w 148055"/>
                    <a:gd name="connsiteY4" fmla="*/ 51125 h 102250"/>
                    <a:gd name="connsiteX5" fmla="*/ 51125 w 148055"/>
                    <a:gd name="connsiteY5" fmla="*/ 0 h 102250"/>
                    <a:gd name="connsiteX6" fmla="*/ 96930 w 148055"/>
                    <a:gd name="connsiteY6" fmla="*/ 0 h 102250"/>
                    <a:gd name="connsiteX7" fmla="*/ 148055 w 148055"/>
                    <a:gd name="connsiteY7" fmla="*/ 51125 h 102250"/>
                    <a:gd name="connsiteX0" fmla="*/ 148054 w 148054"/>
                    <a:gd name="connsiteY0" fmla="*/ 51125 h 102250"/>
                    <a:gd name="connsiteX1" fmla="*/ 96929 w 148054"/>
                    <a:gd name="connsiteY1" fmla="*/ 102250 h 102250"/>
                    <a:gd name="connsiteX2" fmla="*/ 51125 w 148054"/>
                    <a:gd name="connsiteY2" fmla="*/ 102249 h 102250"/>
                    <a:gd name="connsiteX3" fmla="*/ 0 w 148054"/>
                    <a:gd name="connsiteY3" fmla="*/ 51124 h 102250"/>
                    <a:gd name="connsiteX4" fmla="*/ 0 w 148054"/>
                    <a:gd name="connsiteY4" fmla="*/ 51125 h 102250"/>
                    <a:gd name="connsiteX5" fmla="*/ 51125 w 148054"/>
                    <a:gd name="connsiteY5" fmla="*/ 0 h 102250"/>
                    <a:gd name="connsiteX6" fmla="*/ 96930 w 148054"/>
                    <a:gd name="connsiteY6" fmla="*/ 0 h 102250"/>
                    <a:gd name="connsiteX0" fmla="*/ 96929 w 96930"/>
                    <a:gd name="connsiteY0" fmla="*/ 102250 h 102250"/>
                    <a:gd name="connsiteX1" fmla="*/ 51125 w 96930"/>
                    <a:gd name="connsiteY1" fmla="*/ 102249 h 102250"/>
                    <a:gd name="connsiteX2" fmla="*/ 0 w 96930"/>
                    <a:gd name="connsiteY2" fmla="*/ 51124 h 102250"/>
                    <a:gd name="connsiteX3" fmla="*/ 0 w 96930"/>
                    <a:gd name="connsiteY3" fmla="*/ 51125 h 102250"/>
                    <a:gd name="connsiteX4" fmla="*/ 51125 w 96930"/>
                    <a:gd name="connsiteY4" fmla="*/ 0 h 102250"/>
                    <a:gd name="connsiteX5" fmla="*/ 96930 w 96930"/>
                    <a:gd name="connsiteY5" fmla="*/ 0 h 102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6930" h="102250">
                      <a:moveTo>
                        <a:pt x="96929" y="102250"/>
                      </a:moveTo>
                      <a:lnTo>
                        <a:pt x="51125" y="102249"/>
                      </a:lnTo>
                      <a:cubicBezTo>
                        <a:pt x="22889" y="102249"/>
                        <a:pt x="0" y="79360"/>
                        <a:pt x="0" y="51124"/>
                      </a:cubicBezTo>
                      <a:lnTo>
                        <a:pt x="0" y="51125"/>
                      </a:lnTo>
                      <a:cubicBezTo>
                        <a:pt x="0" y="22889"/>
                        <a:pt x="22889" y="0"/>
                        <a:pt x="51125" y="0"/>
                      </a:cubicBezTo>
                      <a:lnTo>
                        <a:pt x="96930" y="0"/>
                      </a:lnTo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" name="四角形: 角を丸くする 277">
                  <a:extLst>
                    <a:ext uri="{FF2B5EF4-FFF2-40B4-BE49-F238E27FC236}">
                      <a16:creationId xmlns:a16="http://schemas.microsoft.com/office/drawing/2014/main" id="{6550A285-44AE-E731-1F83-88BDCACEF3DA}"/>
                    </a:ext>
                  </a:extLst>
                </p:cNvPr>
                <p:cNvSpPr/>
                <p:nvPr/>
              </p:nvSpPr>
              <p:spPr bwMode="auto">
                <a:xfrm rot="16200000">
                  <a:off x="-1331600" y="2443324"/>
                  <a:ext cx="96930" cy="102250"/>
                </a:xfrm>
                <a:custGeom>
                  <a:avLst/>
                  <a:gdLst>
                    <a:gd name="connsiteX0" fmla="*/ 0 w 148054"/>
                    <a:gd name="connsiteY0" fmla="*/ 51125 h 102249"/>
                    <a:gd name="connsiteX1" fmla="*/ 51125 w 148054"/>
                    <a:gd name="connsiteY1" fmla="*/ 0 h 102249"/>
                    <a:gd name="connsiteX2" fmla="*/ 96930 w 148054"/>
                    <a:gd name="connsiteY2" fmla="*/ 0 h 102249"/>
                    <a:gd name="connsiteX3" fmla="*/ 148055 w 148054"/>
                    <a:gd name="connsiteY3" fmla="*/ 51125 h 102249"/>
                    <a:gd name="connsiteX4" fmla="*/ 148054 w 148054"/>
                    <a:gd name="connsiteY4" fmla="*/ 51125 h 102249"/>
                    <a:gd name="connsiteX5" fmla="*/ 96929 w 148054"/>
                    <a:gd name="connsiteY5" fmla="*/ 102250 h 102249"/>
                    <a:gd name="connsiteX6" fmla="*/ 51125 w 148054"/>
                    <a:gd name="connsiteY6" fmla="*/ 102249 h 102249"/>
                    <a:gd name="connsiteX7" fmla="*/ 0 w 148054"/>
                    <a:gd name="connsiteY7" fmla="*/ 51124 h 102249"/>
                    <a:gd name="connsiteX8" fmla="*/ 0 w 148054"/>
                    <a:gd name="connsiteY8" fmla="*/ 51125 h 102249"/>
                    <a:gd name="connsiteX0" fmla="*/ 148054 w 239494"/>
                    <a:gd name="connsiteY0" fmla="*/ 51125 h 142565"/>
                    <a:gd name="connsiteX1" fmla="*/ 96929 w 239494"/>
                    <a:gd name="connsiteY1" fmla="*/ 102250 h 142565"/>
                    <a:gd name="connsiteX2" fmla="*/ 51125 w 239494"/>
                    <a:gd name="connsiteY2" fmla="*/ 102249 h 142565"/>
                    <a:gd name="connsiteX3" fmla="*/ 0 w 239494"/>
                    <a:gd name="connsiteY3" fmla="*/ 51124 h 142565"/>
                    <a:gd name="connsiteX4" fmla="*/ 0 w 239494"/>
                    <a:gd name="connsiteY4" fmla="*/ 51125 h 142565"/>
                    <a:gd name="connsiteX5" fmla="*/ 51125 w 239494"/>
                    <a:gd name="connsiteY5" fmla="*/ 0 h 142565"/>
                    <a:gd name="connsiteX6" fmla="*/ 96930 w 239494"/>
                    <a:gd name="connsiteY6" fmla="*/ 0 h 142565"/>
                    <a:gd name="connsiteX7" fmla="*/ 148055 w 239494"/>
                    <a:gd name="connsiteY7" fmla="*/ 51125 h 142565"/>
                    <a:gd name="connsiteX8" fmla="*/ 239494 w 239494"/>
                    <a:gd name="connsiteY8" fmla="*/ 142565 h 142565"/>
                    <a:gd name="connsiteX0" fmla="*/ 148054 w 148055"/>
                    <a:gd name="connsiteY0" fmla="*/ 51125 h 102250"/>
                    <a:gd name="connsiteX1" fmla="*/ 96929 w 148055"/>
                    <a:gd name="connsiteY1" fmla="*/ 102250 h 102250"/>
                    <a:gd name="connsiteX2" fmla="*/ 51125 w 148055"/>
                    <a:gd name="connsiteY2" fmla="*/ 102249 h 102250"/>
                    <a:gd name="connsiteX3" fmla="*/ 0 w 148055"/>
                    <a:gd name="connsiteY3" fmla="*/ 51124 h 102250"/>
                    <a:gd name="connsiteX4" fmla="*/ 0 w 148055"/>
                    <a:gd name="connsiteY4" fmla="*/ 51125 h 102250"/>
                    <a:gd name="connsiteX5" fmla="*/ 51125 w 148055"/>
                    <a:gd name="connsiteY5" fmla="*/ 0 h 102250"/>
                    <a:gd name="connsiteX6" fmla="*/ 96930 w 148055"/>
                    <a:gd name="connsiteY6" fmla="*/ 0 h 102250"/>
                    <a:gd name="connsiteX7" fmla="*/ 148055 w 148055"/>
                    <a:gd name="connsiteY7" fmla="*/ 51125 h 102250"/>
                    <a:gd name="connsiteX0" fmla="*/ 148054 w 148054"/>
                    <a:gd name="connsiteY0" fmla="*/ 51125 h 102250"/>
                    <a:gd name="connsiteX1" fmla="*/ 96929 w 148054"/>
                    <a:gd name="connsiteY1" fmla="*/ 102250 h 102250"/>
                    <a:gd name="connsiteX2" fmla="*/ 51125 w 148054"/>
                    <a:gd name="connsiteY2" fmla="*/ 102249 h 102250"/>
                    <a:gd name="connsiteX3" fmla="*/ 0 w 148054"/>
                    <a:gd name="connsiteY3" fmla="*/ 51124 h 102250"/>
                    <a:gd name="connsiteX4" fmla="*/ 0 w 148054"/>
                    <a:gd name="connsiteY4" fmla="*/ 51125 h 102250"/>
                    <a:gd name="connsiteX5" fmla="*/ 51125 w 148054"/>
                    <a:gd name="connsiteY5" fmla="*/ 0 h 102250"/>
                    <a:gd name="connsiteX6" fmla="*/ 96930 w 148054"/>
                    <a:gd name="connsiteY6" fmla="*/ 0 h 102250"/>
                    <a:gd name="connsiteX0" fmla="*/ 96929 w 96930"/>
                    <a:gd name="connsiteY0" fmla="*/ 102250 h 102250"/>
                    <a:gd name="connsiteX1" fmla="*/ 51125 w 96930"/>
                    <a:gd name="connsiteY1" fmla="*/ 102249 h 102250"/>
                    <a:gd name="connsiteX2" fmla="*/ 0 w 96930"/>
                    <a:gd name="connsiteY2" fmla="*/ 51124 h 102250"/>
                    <a:gd name="connsiteX3" fmla="*/ 0 w 96930"/>
                    <a:gd name="connsiteY3" fmla="*/ 51125 h 102250"/>
                    <a:gd name="connsiteX4" fmla="*/ 51125 w 96930"/>
                    <a:gd name="connsiteY4" fmla="*/ 0 h 102250"/>
                    <a:gd name="connsiteX5" fmla="*/ 96930 w 96930"/>
                    <a:gd name="connsiteY5" fmla="*/ 0 h 102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6930" h="102250">
                      <a:moveTo>
                        <a:pt x="96929" y="102250"/>
                      </a:moveTo>
                      <a:lnTo>
                        <a:pt x="51125" y="102249"/>
                      </a:lnTo>
                      <a:cubicBezTo>
                        <a:pt x="22889" y="102249"/>
                        <a:pt x="0" y="79360"/>
                        <a:pt x="0" y="51124"/>
                      </a:cubicBezTo>
                      <a:lnTo>
                        <a:pt x="0" y="51125"/>
                      </a:lnTo>
                      <a:cubicBezTo>
                        <a:pt x="0" y="22889"/>
                        <a:pt x="22889" y="0"/>
                        <a:pt x="51125" y="0"/>
                      </a:cubicBezTo>
                      <a:lnTo>
                        <a:pt x="96930" y="0"/>
                      </a:lnTo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2" name="四角形: 角を丸くする 277">
                  <a:extLst>
                    <a:ext uri="{FF2B5EF4-FFF2-40B4-BE49-F238E27FC236}">
                      <a16:creationId xmlns:a16="http://schemas.microsoft.com/office/drawing/2014/main" id="{0F6C697C-8105-2BFD-B493-0EFE03B94B37}"/>
                    </a:ext>
                  </a:extLst>
                </p:cNvPr>
                <p:cNvSpPr/>
                <p:nvPr/>
              </p:nvSpPr>
              <p:spPr bwMode="auto">
                <a:xfrm rot="16200000">
                  <a:off x="-1229207" y="2443324"/>
                  <a:ext cx="96930" cy="102250"/>
                </a:xfrm>
                <a:custGeom>
                  <a:avLst/>
                  <a:gdLst>
                    <a:gd name="connsiteX0" fmla="*/ 0 w 148054"/>
                    <a:gd name="connsiteY0" fmla="*/ 51125 h 102249"/>
                    <a:gd name="connsiteX1" fmla="*/ 51125 w 148054"/>
                    <a:gd name="connsiteY1" fmla="*/ 0 h 102249"/>
                    <a:gd name="connsiteX2" fmla="*/ 96930 w 148054"/>
                    <a:gd name="connsiteY2" fmla="*/ 0 h 102249"/>
                    <a:gd name="connsiteX3" fmla="*/ 148055 w 148054"/>
                    <a:gd name="connsiteY3" fmla="*/ 51125 h 102249"/>
                    <a:gd name="connsiteX4" fmla="*/ 148054 w 148054"/>
                    <a:gd name="connsiteY4" fmla="*/ 51125 h 102249"/>
                    <a:gd name="connsiteX5" fmla="*/ 96929 w 148054"/>
                    <a:gd name="connsiteY5" fmla="*/ 102250 h 102249"/>
                    <a:gd name="connsiteX6" fmla="*/ 51125 w 148054"/>
                    <a:gd name="connsiteY6" fmla="*/ 102249 h 102249"/>
                    <a:gd name="connsiteX7" fmla="*/ 0 w 148054"/>
                    <a:gd name="connsiteY7" fmla="*/ 51124 h 102249"/>
                    <a:gd name="connsiteX8" fmla="*/ 0 w 148054"/>
                    <a:gd name="connsiteY8" fmla="*/ 51125 h 102249"/>
                    <a:gd name="connsiteX0" fmla="*/ 148054 w 239494"/>
                    <a:gd name="connsiteY0" fmla="*/ 51125 h 142565"/>
                    <a:gd name="connsiteX1" fmla="*/ 96929 w 239494"/>
                    <a:gd name="connsiteY1" fmla="*/ 102250 h 142565"/>
                    <a:gd name="connsiteX2" fmla="*/ 51125 w 239494"/>
                    <a:gd name="connsiteY2" fmla="*/ 102249 h 142565"/>
                    <a:gd name="connsiteX3" fmla="*/ 0 w 239494"/>
                    <a:gd name="connsiteY3" fmla="*/ 51124 h 142565"/>
                    <a:gd name="connsiteX4" fmla="*/ 0 w 239494"/>
                    <a:gd name="connsiteY4" fmla="*/ 51125 h 142565"/>
                    <a:gd name="connsiteX5" fmla="*/ 51125 w 239494"/>
                    <a:gd name="connsiteY5" fmla="*/ 0 h 142565"/>
                    <a:gd name="connsiteX6" fmla="*/ 96930 w 239494"/>
                    <a:gd name="connsiteY6" fmla="*/ 0 h 142565"/>
                    <a:gd name="connsiteX7" fmla="*/ 148055 w 239494"/>
                    <a:gd name="connsiteY7" fmla="*/ 51125 h 142565"/>
                    <a:gd name="connsiteX8" fmla="*/ 239494 w 239494"/>
                    <a:gd name="connsiteY8" fmla="*/ 142565 h 142565"/>
                    <a:gd name="connsiteX0" fmla="*/ 148054 w 148055"/>
                    <a:gd name="connsiteY0" fmla="*/ 51125 h 102250"/>
                    <a:gd name="connsiteX1" fmla="*/ 96929 w 148055"/>
                    <a:gd name="connsiteY1" fmla="*/ 102250 h 102250"/>
                    <a:gd name="connsiteX2" fmla="*/ 51125 w 148055"/>
                    <a:gd name="connsiteY2" fmla="*/ 102249 h 102250"/>
                    <a:gd name="connsiteX3" fmla="*/ 0 w 148055"/>
                    <a:gd name="connsiteY3" fmla="*/ 51124 h 102250"/>
                    <a:gd name="connsiteX4" fmla="*/ 0 w 148055"/>
                    <a:gd name="connsiteY4" fmla="*/ 51125 h 102250"/>
                    <a:gd name="connsiteX5" fmla="*/ 51125 w 148055"/>
                    <a:gd name="connsiteY5" fmla="*/ 0 h 102250"/>
                    <a:gd name="connsiteX6" fmla="*/ 96930 w 148055"/>
                    <a:gd name="connsiteY6" fmla="*/ 0 h 102250"/>
                    <a:gd name="connsiteX7" fmla="*/ 148055 w 148055"/>
                    <a:gd name="connsiteY7" fmla="*/ 51125 h 102250"/>
                    <a:gd name="connsiteX0" fmla="*/ 148054 w 148054"/>
                    <a:gd name="connsiteY0" fmla="*/ 51125 h 102250"/>
                    <a:gd name="connsiteX1" fmla="*/ 96929 w 148054"/>
                    <a:gd name="connsiteY1" fmla="*/ 102250 h 102250"/>
                    <a:gd name="connsiteX2" fmla="*/ 51125 w 148054"/>
                    <a:gd name="connsiteY2" fmla="*/ 102249 h 102250"/>
                    <a:gd name="connsiteX3" fmla="*/ 0 w 148054"/>
                    <a:gd name="connsiteY3" fmla="*/ 51124 h 102250"/>
                    <a:gd name="connsiteX4" fmla="*/ 0 w 148054"/>
                    <a:gd name="connsiteY4" fmla="*/ 51125 h 102250"/>
                    <a:gd name="connsiteX5" fmla="*/ 51125 w 148054"/>
                    <a:gd name="connsiteY5" fmla="*/ 0 h 102250"/>
                    <a:gd name="connsiteX6" fmla="*/ 96930 w 148054"/>
                    <a:gd name="connsiteY6" fmla="*/ 0 h 102250"/>
                    <a:gd name="connsiteX0" fmla="*/ 96929 w 96930"/>
                    <a:gd name="connsiteY0" fmla="*/ 102250 h 102250"/>
                    <a:gd name="connsiteX1" fmla="*/ 51125 w 96930"/>
                    <a:gd name="connsiteY1" fmla="*/ 102249 h 102250"/>
                    <a:gd name="connsiteX2" fmla="*/ 0 w 96930"/>
                    <a:gd name="connsiteY2" fmla="*/ 51124 h 102250"/>
                    <a:gd name="connsiteX3" fmla="*/ 0 w 96930"/>
                    <a:gd name="connsiteY3" fmla="*/ 51125 h 102250"/>
                    <a:gd name="connsiteX4" fmla="*/ 51125 w 96930"/>
                    <a:gd name="connsiteY4" fmla="*/ 0 h 102250"/>
                    <a:gd name="connsiteX5" fmla="*/ 96930 w 96930"/>
                    <a:gd name="connsiteY5" fmla="*/ 0 h 102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6930" h="102250">
                      <a:moveTo>
                        <a:pt x="96929" y="102250"/>
                      </a:moveTo>
                      <a:lnTo>
                        <a:pt x="51125" y="102249"/>
                      </a:lnTo>
                      <a:cubicBezTo>
                        <a:pt x="22889" y="102249"/>
                        <a:pt x="0" y="79360"/>
                        <a:pt x="0" y="51124"/>
                      </a:cubicBezTo>
                      <a:lnTo>
                        <a:pt x="0" y="51125"/>
                      </a:lnTo>
                      <a:cubicBezTo>
                        <a:pt x="0" y="22889"/>
                        <a:pt x="22889" y="0"/>
                        <a:pt x="51125" y="0"/>
                      </a:cubicBezTo>
                      <a:lnTo>
                        <a:pt x="96930" y="0"/>
                      </a:lnTo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3" name="四角形: 角を丸くする 277">
                  <a:extLst>
                    <a:ext uri="{FF2B5EF4-FFF2-40B4-BE49-F238E27FC236}">
                      <a16:creationId xmlns:a16="http://schemas.microsoft.com/office/drawing/2014/main" id="{AA5DDFE9-2FE5-95C5-979E-FD6B02938F84}"/>
                    </a:ext>
                  </a:extLst>
                </p:cNvPr>
                <p:cNvSpPr/>
                <p:nvPr/>
              </p:nvSpPr>
              <p:spPr bwMode="auto">
                <a:xfrm rot="16200000">
                  <a:off x="-1126813" y="2443324"/>
                  <a:ext cx="96930" cy="102250"/>
                </a:xfrm>
                <a:custGeom>
                  <a:avLst/>
                  <a:gdLst>
                    <a:gd name="connsiteX0" fmla="*/ 0 w 148054"/>
                    <a:gd name="connsiteY0" fmla="*/ 51125 h 102249"/>
                    <a:gd name="connsiteX1" fmla="*/ 51125 w 148054"/>
                    <a:gd name="connsiteY1" fmla="*/ 0 h 102249"/>
                    <a:gd name="connsiteX2" fmla="*/ 96930 w 148054"/>
                    <a:gd name="connsiteY2" fmla="*/ 0 h 102249"/>
                    <a:gd name="connsiteX3" fmla="*/ 148055 w 148054"/>
                    <a:gd name="connsiteY3" fmla="*/ 51125 h 102249"/>
                    <a:gd name="connsiteX4" fmla="*/ 148054 w 148054"/>
                    <a:gd name="connsiteY4" fmla="*/ 51125 h 102249"/>
                    <a:gd name="connsiteX5" fmla="*/ 96929 w 148054"/>
                    <a:gd name="connsiteY5" fmla="*/ 102250 h 102249"/>
                    <a:gd name="connsiteX6" fmla="*/ 51125 w 148054"/>
                    <a:gd name="connsiteY6" fmla="*/ 102249 h 102249"/>
                    <a:gd name="connsiteX7" fmla="*/ 0 w 148054"/>
                    <a:gd name="connsiteY7" fmla="*/ 51124 h 102249"/>
                    <a:gd name="connsiteX8" fmla="*/ 0 w 148054"/>
                    <a:gd name="connsiteY8" fmla="*/ 51125 h 102249"/>
                    <a:gd name="connsiteX0" fmla="*/ 148054 w 239494"/>
                    <a:gd name="connsiteY0" fmla="*/ 51125 h 142565"/>
                    <a:gd name="connsiteX1" fmla="*/ 96929 w 239494"/>
                    <a:gd name="connsiteY1" fmla="*/ 102250 h 142565"/>
                    <a:gd name="connsiteX2" fmla="*/ 51125 w 239494"/>
                    <a:gd name="connsiteY2" fmla="*/ 102249 h 142565"/>
                    <a:gd name="connsiteX3" fmla="*/ 0 w 239494"/>
                    <a:gd name="connsiteY3" fmla="*/ 51124 h 142565"/>
                    <a:gd name="connsiteX4" fmla="*/ 0 w 239494"/>
                    <a:gd name="connsiteY4" fmla="*/ 51125 h 142565"/>
                    <a:gd name="connsiteX5" fmla="*/ 51125 w 239494"/>
                    <a:gd name="connsiteY5" fmla="*/ 0 h 142565"/>
                    <a:gd name="connsiteX6" fmla="*/ 96930 w 239494"/>
                    <a:gd name="connsiteY6" fmla="*/ 0 h 142565"/>
                    <a:gd name="connsiteX7" fmla="*/ 148055 w 239494"/>
                    <a:gd name="connsiteY7" fmla="*/ 51125 h 142565"/>
                    <a:gd name="connsiteX8" fmla="*/ 239494 w 239494"/>
                    <a:gd name="connsiteY8" fmla="*/ 142565 h 142565"/>
                    <a:gd name="connsiteX0" fmla="*/ 148054 w 148055"/>
                    <a:gd name="connsiteY0" fmla="*/ 51125 h 102250"/>
                    <a:gd name="connsiteX1" fmla="*/ 96929 w 148055"/>
                    <a:gd name="connsiteY1" fmla="*/ 102250 h 102250"/>
                    <a:gd name="connsiteX2" fmla="*/ 51125 w 148055"/>
                    <a:gd name="connsiteY2" fmla="*/ 102249 h 102250"/>
                    <a:gd name="connsiteX3" fmla="*/ 0 w 148055"/>
                    <a:gd name="connsiteY3" fmla="*/ 51124 h 102250"/>
                    <a:gd name="connsiteX4" fmla="*/ 0 w 148055"/>
                    <a:gd name="connsiteY4" fmla="*/ 51125 h 102250"/>
                    <a:gd name="connsiteX5" fmla="*/ 51125 w 148055"/>
                    <a:gd name="connsiteY5" fmla="*/ 0 h 102250"/>
                    <a:gd name="connsiteX6" fmla="*/ 96930 w 148055"/>
                    <a:gd name="connsiteY6" fmla="*/ 0 h 102250"/>
                    <a:gd name="connsiteX7" fmla="*/ 148055 w 148055"/>
                    <a:gd name="connsiteY7" fmla="*/ 51125 h 102250"/>
                    <a:gd name="connsiteX0" fmla="*/ 148054 w 148054"/>
                    <a:gd name="connsiteY0" fmla="*/ 51125 h 102250"/>
                    <a:gd name="connsiteX1" fmla="*/ 96929 w 148054"/>
                    <a:gd name="connsiteY1" fmla="*/ 102250 h 102250"/>
                    <a:gd name="connsiteX2" fmla="*/ 51125 w 148054"/>
                    <a:gd name="connsiteY2" fmla="*/ 102249 h 102250"/>
                    <a:gd name="connsiteX3" fmla="*/ 0 w 148054"/>
                    <a:gd name="connsiteY3" fmla="*/ 51124 h 102250"/>
                    <a:gd name="connsiteX4" fmla="*/ 0 w 148054"/>
                    <a:gd name="connsiteY4" fmla="*/ 51125 h 102250"/>
                    <a:gd name="connsiteX5" fmla="*/ 51125 w 148054"/>
                    <a:gd name="connsiteY5" fmla="*/ 0 h 102250"/>
                    <a:gd name="connsiteX6" fmla="*/ 96930 w 148054"/>
                    <a:gd name="connsiteY6" fmla="*/ 0 h 102250"/>
                    <a:gd name="connsiteX0" fmla="*/ 96929 w 96930"/>
                    <a:gd name="connsiteY0" fmla="*/ 102250 h 102250"/>
                    <a:gd name="connsiteX1" fmla="*/ 51125 w 96930"/>
                    <a:gd name="connsiteY1" fmla="*/ 102249 h 102250"/>
                    <a:gd name="connsiteX2" fmla="*/ 0 w 96930"/>
                    <a:gd name="connsiteY2" fmla="*/ 51124 h 102250"/>
                    <a:gd name="connsiteX3" fmla="*/ 0 w 96930"/>
                    <a:gd name="connsiteY3" fmla="*/ 51125 h 102250"/>
                    <a:gd name="connsiteX4" fmla="*/ 51125 w 96930"/>
                    <a:gd name="connsiteY4" fmla="*/ 0 h 102250"/>
                    <a:gd name="connsiteX5" fmla="*/ 96930 w 96930"/>
                    <a:gd name="connsiteY5" fmla="*/ 0 h 102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6930" h="102250">
                      <a:moveTo>
                        <a:pt x="96929" y="102250"/>
                      </a:moveTo>
                      <a:lnTo>
                        <a:pt x="51125" y="102249"/>
                      </a:lnTo>
                      <a:cubicBezTo>
                        <a:pt x="22889" y="102249"/>
                        <a:pt x="0" y="79360"/>
                        <a:pt x="0" y="51124"/>
                      </a:cubicBezTo>
                      <a:lnTo>
                        <a:pt x="0" y="51125"/>
                      </a:lnTo>
                      <a:cubicBezTo>
                        <a:pt x="0" y="22889"/>
                        <a:pt x="22889" y="0"/>
                        <a:pt x="51125" y="0"/>
                      </a:cubicBezTo>
                      <a:lnTo>
                        <a:pt x="96930" y="0"/>
                      </a:lnTo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1" name="台形 40">
                <a:extLst>
                  <a:ext uri="{FF2B5EF4-FFF2-40B4-BE49-F238E27FC236}">
                    <a16:creationId xmlns:a16="http://schemas.microsoft.com/office/drawing/2014/main" id="{53507048-CEFD-A613-3CBF-6231158B431A}"/>
                  </a:ext>
                </a:extLst>
              </p:cNvPr>
              <p:cNvSpPr/>
              <p:nvPr/>
            </p:nvSpPr>
            <p:spPr bwMode="auto">
              <a:xfrm rot="10800000">
                <a:off x="2059651" y="5763892"/>
                <a:ext cx="928024" cy="627362"/>
              </a:xfrm>
              <a:prstGeom prst="trapezoid">
                <a:avLst>
                  <a:gd name="adj" fmla="val 2041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2" name="四角形: 角を丸くする 41">
                <a:extLst>
                  <a:ext uri="{FF2B5EF4-FFF2-40B4-BE49-F238E27FC236}">
                    <a16:creationId xmlns:a16="http://schemas.microsoft.com/office/drawing/2014/main" id="{9A912A82-24F0-63CE-C14D-7C448F3E64E4}"/>
                  </a:ext>
                </a:extLst>
              </p:cNvPr>
              <p:cNvSpPr/>
              <p:nvPr/>
            </p:nvSpPr>
            <p:spPr bwMode="auto">
              <a:xfrm rot="20700000">
                <a:off x="1207058" y="4343234"/>
                <a:ext cx="82534" cy="1592524"/>
              </a:xfrm>
              <a:prstGeom prst="roundRect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3" name="グループ化 42">
                <a:extLst>
                  <a:ext uri="{FF2B5EF4-FFF2-40B4-BE49-F238E27FC236}">
                    <a16:creationId xmlns:a16="http://schemas.microsoft.com/office/drawing/2014/main" id="{607CE247-9666-B568-2A8B-F048916BFC43}"/>
                  </a:ext>
                </a:extLst>
              </p:cNvPr>
              <p:cNvGrpSpPr/>
              <p:nvPr/>
            </p:nvGrpSpPr>
            <p:grpSpPr>
              <a:xfrm rot="20700000" flipH="1">
                <a:off x="1098164" y="5079285"/>
                <a:ext cx="415066" cy="408250"/>
                <a:chOff x="3360652" y="5152591"/>
                <a:chExt cx="415066" cy="408250"/>
              </a:xfrm>
            </p:grpSpPr>
            <p:sp>
              <p:nvSpPr>
                <p:cNvPr id="63" name="四角形: 角を丸くする 62">
                  <a:extLst>
                    <a:ext uri="{FF2B5EF4-FFF2-40B4-BE49-F238E27FC236}">
                      <a16:creationId xmlns:a16="http://schemas.microsoft.com/office/drawing/2014/main" id="{161D8E07-4192-D797-7659-876972F47193}"/>
                    </a:ext>
                  </a:extLst>
                </p:cNvPr>
                <p:cNvSpPr/>
                <p:nvPr/>
              </p:nvSpPr>
              <p:spPr bwMode="auto">
                <a:xfrm rot="1800000">
                  <a:off x="3360652" y="5194973"/>
                  <a:ext cx="145706" cy="19419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4" name="四角形: 上の 2 つの角を丸める 63">
                  <a:extLst>
                    <a:ext uri="{FF2B5EF4-FFF2-40B4-BE49-F238E27FC236}">
                      <a16:creationId xmlns:a16="http://schemas.microsoft.com/office/drawing/2014/main" id="{5986BD8A-9D94-8079-6117-8EDE0F81289B}"/>
                    </a:ext>
                  </a:extLst>
                </p:cNvPr>
                <p:cNvSpPr/>
                <p:nvPr/>
              </p:nvSpPr>
              <p:spPr bwMode="auto">
                <a:xfrm rot="5400000">
                  <a:off x="3430700" y="5215822"/>
                  <a:ext cx="408250" cy="281787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5" name="四角形: 角を丸くする 277">
                  <a:extLst>
                    <a:ext uri="{FF2B5EF4-FFF2-40B4-BE49-F238E27FC236}">
                      <a16:creationId xmlns:a16="http://schemas.microsoft.com/office/drawing/2014/main" id="{99DB1EE1-8E60-D8FB-69F5-DA1F8C4FDD83}"/>
                    </a:ext>
                  </a:extLst>
                </p:cNvPr>
                <p:cNvSpPr/>
                <p:nvPr/>
              </p:nvSpPr>
              <p:spPr bwMode="auto">
                <a:xfrm>
                  <a:off x="3426352" y="5153792"/>
                  <a:ext cx="96930" cy="102250"/>
                </a:xfrm>
                <a:custGeom>
                  <a:avLst/>
                  <a:gdLst>
                    <a:gd name="connsiteX0" fmla="*/ 0 w 148054"/>
                    <a:gd name="connsiteY0" fmla="*/ 51125 h 102249"/>
                    <a:gd name="connsiteX1" fmla="*/ 51125 w 148054"/>
                    <a:gd name="connsiteY1" fmla="*/ 0 h 102249"/>
                    <a:gd name="connsiteX2" fmla="*/ 96930 w 148054"/>
                    <a:gd name="connsiteY2" fmla="*/ 0 h 102249"/>
                    <a:gd name="connsiteX3" fmla="*/ 148055 w 148054"/>
                    <a:gd name="connsiteY3" fmla="*/ 51125 h 102249"/>
                    <a:gd name="connsiteX4" fmla="*/ 148054 w 148054"/>
                    <a:gd name="connsiteY4" fmla="*/ 51125 h 102249"/>
                    <a:gd name="connsiteX5" fmla="*/ 96929 w 148054"/>
                    <a:gd name="connsiteY5" fmla="*/ 102250 h 102249"/>
                    <a:gd name="connsiteX6" fmla="*/ 51125 w 148054"/>
                    <a:gd name="connsiteY6" fmla="*/ 102249 h 102249"/>
                    <a:gd name="connsiteX7" fmla="*/ 0 w 148054"/>
                    <a:gd name="connsiteY7" fmla="*/ 51124 h 102249"/>
                    <a:gd name="connsiteX8" fmla="*/ 0 w 148054"/>
                    <a:gd name="connsiteY8" fmla="*/ 51125 h 102249"/>
                    <a:gd name="connsiteX0" fmla="*/ 148054 w 239494"/>
                    <a:gd name="connsiteY0" fmla="*/ 51125 h 142565"/>
                    <a:gd name="connsiteX1" fmla="*/ 96929 w 239494"/>
                    <a:gd name="connsiteY1" fmla="*/ 102250 h 142565"/>
                    <a:gd name="connsiteX2" fmla="*/ 51125 w 239494"/>
                    <a:gd name="connsiteY2" fmla="*/ 102249 h 142565"/>
                    <a:gd name="connsiteX3" fmla="*/ 0 w 239494"/>
                    <a:gd name="connsiteY3" fmla="*/ 51124 h 142565"/>
                    <a:gd name="connsiteX4" fmla="*/ 0 w 239494"/>
                    <a:gd name="connsiteY4" fmla="*/ 51125 h 142565"/>
                    <a:gd name="connsiteX5" fmla="*/ 51125 w 239494"/>
                    <a:gd name="connsiteY5" fmla="*/ 0 h 142565"/>
                    <a:gd name="connsiteX6" fmla="*/ 96930 w 239494"/>
                    <a:gd name="connsiteY6" fmla="*/ 0 h 142565"/>
                    <a:gd name="connsiteX7" fmla="*/ 148055 w 239494"/>
                    <a:gd name="connsiteY7" fmla="*/ 51125 h 142565"/>
                    <a:gd name="connsiteX8" fmla="*/ 239494 w 239494"/>
                    <a:gd name="connsiteY8" fmla="*/ 142565 h 142565"/>
                    <a:gd name="connsiteX0" fmla="*/ 148054 w 148055"/>
                    <a:gd name="connsiteY0" fmla="*/ 51125 h 102250"/>
                    <a:gd name="connsiteX1" fmla="*/ 96929 w 148055"/>
                    <a:gd name="connsiteY1" fmla="*/ 102250 h 102250"/>
                    <a:gd name="connsiteX2" fmla="*/ 51125 w 148055"/>
                    <a:gd name="connsiteY2" fmla="*/ 102249 h 102250"/>
                    <a:gd name="connsiteX3" fmla="*/ 0 w 148055"/>
                    <a:gd name="connsiteY3" fmla="*/ 51124 h 102250"/>
                    <a:gd name="connsiteX4" fmla="*/ 0 w 148055"/>
                    <a:gd name="connsiteY4" fmla="*/ 51125 h 102250"/>
                    <a:gd name="connsiteX5" fmla="*/ 51125 w 148055"/>
                    <a:gd name="connsiteY5" fmla="*/ 0 h 102250"/>
                    <a:gd name="connsiteX6" fmla="*/ 96930 w 148055"/>
                    <a:gd name="connsiteY6" fmla="*/ 0 h 102250"/>
                    <a:gd name="connsiteX7" fmla="*/ 148055 w 148055"/>
                    <a:gd name="connsiteY7" fmla="*/ 51125 h 102250"/>
                    <a:gd name="connsiteX0" fmla="*/ 148054 w 148054"/>
                    <a:gd name="connsiteY0" fmla="*/ 51125 h 102250"/>
                    <a:gd name="connsiteX1" fmla="*/ 96929 w 148054"/>
                    <a:gd name="connsiteY1" fmla="*/ 102250 h 102250"/>
                    <a:gd name="connsiteX2" fmla="*/ 51125 w 148054"/>
                    <a:gd name="connsiteY2" fmla="*/ 102249 h 102250"/>
                    <a:gd name="connsiteX3" fmla="*/ 0 w 148054"/>
                    <a:gd name="connsiteY3" fmla="*/ 51124 h 102250"/>
                    <a:gd name="connsiteX4" fmla="*/ 0 w 148054"/>
                    <a:gd name="connsiteY4" fmla="*/ 51125 h 102250"/>
                    <a:gd name="connsiteX5" fmla="*/ 51125 w 148054"/>
                    <a:gd name="connsiteY5" fmla="*/ 0 h 102250"/>
                    <a:gd name="connsiteX6" fmla="*/ 96930 w 148054"/>
                    <a:gd name="connsiteY6" fmla="*/ 0 h 102250"/>
                    <a:gd name="connsiteX0" fmla="*/ 96929 w 96930"/>
                    <a:gd name="connsiteY0" fmla="*/ 102250 h 102250"/>
                    <a:gd name="connsiteX1" fmla="*/ 51125 w 96930"/>
                    <a:gd name="connsiteY1" fmla="*/ 102249 h 102250"/>
                    <a:gd name="connsiteX2" fmla="*/ 0 w 96930"/>
                    <a:gd name="connsiteY2" fmla="*/ 51124 h 102250"/>
                    <a:gd name="connsiteX3" fmla="*/ 0 w 96930"/>
                    <a:gd name="connsiteY3" fmla="*/ 51125 h 102250"/>
                    <a:gd name="connsiteX4" fmla="*/ 51125 w 96930"/>
                    <a:gd name="connsiteY4" fmla="*/ 0 h 102250"/>
                    <a:gd name="connsiteX5" fmla="*/ 96930 w 96930"/>
                    <a:gd name="connsiteY5" fmla="*/ 0 h 102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6930" h="102250">
                      <a:moveTo>
                        <a:pt x="96929" y="102250"/>
                      </a:moveTo>
                      <a:lnTo>
                        <a:pt x="51125" y="102249"/>
                      </a:lnTo>
                      <a:cubicBezTo>
                        <a:pt x="22889" y="102249"/>
                        <a:pt x="0" y="79360"/>
                        <a:pt x="0" y="51124"/>
                      </a:cubicBezTo>
                      <a:lnTo>
                        <a:pt x="0" y="51125"/>
                      </a:lnTo>
                      <a:cubicBezTo>
                        <a:pt x="0" y="22889"/>
                        <a:pt x="22889" y="0"/>
                        <a:pt x="51125" y="0"/>
                      </a:cubicBezTo>
                      <a:lnTo>
                        <a:pt x="96930" y="0"/>
                      </a:lnTo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6" name="四角形: 角を丸くする 277">
                  <a:extLst>
                    <a:ext uri="{FF2B5EF4-FFF2-40B4-BE49-F238E27FC236}">
                      <a16:creationId xmlns:a16="http://schemas.microsoft.com/office/drawing/2014/main" id="{7BDE967B-D3E3-C6FA-8A84-48D3D593BB89}"/>
                    </a:ext>
                  </a:extLst>
                </p:cNvPr>
                <p:cNvSpPr/>
                <p:nvPr/>
              </p:nvSpPr>
              <p:spPr bwMode="auto">
                <a:xfrm>
                  <a:off x="3426352" y="5253804"/>
                  <a:ext cx="96930" cy="102250"/>
                </a:xfrm>
                <a:custGeom>
                  <a:avLst/>
                  <a:gdLst>
                    <a:gd name="connsiteX0" fmla="*/ 0 w 148054"/>
                    <a:gd name="connsiteY0" fmla="*/ 51125 h 102249"/>
                    <a:gd name="connsiteX1" fmla="*/ 51125 w 148054"/>
                    <a:gd name="connsiteY1" fmla="*/ 0 h 102249"/>
                    <a:gd name="connsiteX2" fmla="*/ 96930 w 148054"/>
                    <a:gd name="connsiteY2" fmla="*/ 0 h 102249"/>
                    <a:gd name="connsiteX3" fmla="*/ 148055 w 148054"/>
                    <a:gd name="connsiteY3" fmla="*/ 51125 h 102249"/>
                    <a:gd name="connsiteX4" fmla="*/ 148054 w 148054"/>
                    <a:gd name="connsiteY4" fmla="*/ 51125 h 102249"/>
                    <a:gd name="connsiteX5" fmla="*/ 96929 w 148054"/>
                    <a:gd name="connsiteY5" fmla="*/ 102250 h 102249"/>
                    <a:gd name="connsiteX6" fmla="*/ 51125 w 148054"/>
                    <a:gd name="connsiteY6" fmla="*/ 102249 h 102249"/>
                    <a:gd name="connsiteX7" fmla="*/ 0 w 148054"/>
                    <a:gd name="connsiteY7" fmla="*/ 51124 h 102249"/>
                    <a:gd name="connsiteX8" fmla="*/ 0 w 148054"/>
                    <a:gd name="connsiteY8" fmla="*/ 51125 h 102249"/>
                    <a:gd name="connsiteX0" fmla="*/ 148054 w 239494"/>
                    <a:gd name="connsiteY0" fmla="*/ 51125 h 142565"/>
                    <a:gd name="connsiteX1" fmla="*/ 96929 w 239494"/>
                    <a:gd name="connsiteY1" fmla="*/ 102250 h 142565"/>
                    <a:gd name="connsiteX2" fmla="*/ 51125 w 239494"/>
                    <a:gd name="connsiteY2" fmla="*/ 102249 h 142565"/>
                    <a:gd name="connsiteX3" fmla="*/ 0 w 239494"/>
                    <a:gd name="connsiteY3" fmla="*/ 51124 h 142565"/>
                    <a:gd name="connsiteX4" fmla="*/ 0 w 239494"/>
                    <a:gd name="connsiteY4" fmla="*/ 51125 h 142565"/>
                    <a:gd name="connsiteX5" fmla="*/ 51125 w 239494"/>
                    <a:gd name="connsiteY5" fmla="*/ 0 h 142565"/>
                    <a:gd name="connsiteX6" fmla="*/ 96930 w 239494"/>
                    <a:gd name="connsiteY6" fmla="*/ 0 h 142565"/>
                    <a:gd name="connsiteX7" fmla="*/ 148055 w 239494"/>
                    <a:gd name="connsiteY7" fmla="*/ 51125 h 142565"/>
                    <a:gd name="connsiteX8" fmla="*/ 239494 w 239494"/>
                    <a:gd name="connsiteY8" fmla="*/ 142565 h 142565"/>
                    <a:gd name="connsiteX0" fmla="*/ 148054 w 148055"/>
                    <a:gd name="connsiteY0" fmla="*/ 51125 h 102250"/>
                    <a:gd name="connsiteX1" fmla="*/ 96929 w 148055"/>
                    <a:gd name="connsiteY1" fmla="*/ 102250 h 102250"/>
                    <a:gd name="connsiteX2" fmla="*/ 51125 w 148055"/>
                    <a:gd name="connsiteY2" fmla="*/ 102249 h 102250"/>
                    <a:gd name="connsiteX3" fmla="*/ 0 w 148055"/>
                    <a:gd name="connsiteY3" fmla="*/ 51124 h 102250"/>
                    <a:gd name="connsiteX4" fmla="*/ 0 w 148055"/>
                    <a:gd name="connsiteY4" fmla="*/ 51125 h 102250"/>
                    <a:gd name="connsiteX5" fmla="*/ 51125 w 148055"/>
                    <a:gd name="connsiteY5" fmla="*/ 0 h 102250"/>
                    <a:gd name="connsiteX6" fmla="*/ 96930 w 148055"/>
                    <a:gd name="connsiteY6" fmla="*/ 0 h 102250"/>
                    <a:gd name="connsiteX7" fmla="*/ 148055 w 148055"/>
                    <a:gd name="connsiteY7" fmla="*/ 51125 h 102250"/>
                    <a:gd name="connsiteX0" fmla="*/ 148054 w 148054"/>
                    <a:gd name="connsiteY0" fmla="*/ 51125 h 102250"/>
                    <a:gd name="connsiteX1" fmla="*/ 96929 w 148054"/>
                    <a:gd name="connsiteY1" fmla="*/ 102250 h 102250"/>
                    <a:gd name="connsiteX2" fmla="*/ 51125 w 148054"/>
                    <a:gd name="connsiteY2" fmla="*/ 102249 h 102250"/>
                    <a:gd name="connsiteX3" fmla="*/ 0 w 148054"/>
                    <a:gd name="connsiteY3" fmla="*/ 51124 h 102250"/>
                    <a:gd name="connsiteX4" fmla="*/ 0 w 148054"/>
                    <a:gd name="connsiteY4" fmla="*/ 51125 h 102250"/>
                    <a:gd name="connsiteX5" fmla="*/ 51125 w 148054"/>
                    <a:gd name="connsiteY5" fmla="*/ 0 h 102250"/>
                    <a:gd name="connsiteX6" fmla="*/ 96930 w 148054"/>
                    <a:gd name="connsiteY6" fmla="*/ 0 h 102250"/>
                    <a:gd name="connsiteX0" fmla="*/ 96929 w 96930"/>
                    <a:gd name="connsiteY0" fmla="*/ 102250 h 102250"/>
                    <a:gd name="connsiteX1" fmla="*/ 51125 w 96930"/>
                    <a:gd name="connsiteY1" fmla="*/ 102249 h 102250"/>
                    <a:gd name="connsiteX2" fmla="*/ 0 w 96930"/>
                    <a:gd name="connsiteY2" fmla="*/ 51124 h 102250"/>
                    <a:gd name="connsiteX3" fmla="*/ 0 w 96930"/>
                    <a:gd name="connsiteY3" fmla="*/ 51125 h 102250"/>
                    <a:gd name="connsiteX4" fmla="*/ 51125 w 96930"/>
                    <a:gd name="connsiteY4" fmla="*/ 0 h 102250"/>
                    <a:gd name="connsiteX5" fmla="*/ 96930 w 96930"/>
                    <a:gd name="connsiteY5" fmla="*/ 0 h 102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6930" h="102250">
                      <a:moveTo>
                        <a:pt x="96929" y="102250"/>
                      </a:moveTo>
                      <a:lnTo>
                        <a:pt x="51125" y="102249"/>
                      </a:lnTo>
                      <a:cubicBezTo>
                        <a:pt x="22889" y="102249"/>
                        <a:pt x="0" y="79360"/>
                        <a:pt x="0" y="51124"/>
                      </a:cubicBezTo>
                      <a:lnTo>
                        <a:pt x="0" y="51125"/>
                      </a:lnTo>
                      <a:cubicBezTo>
                        <a:pt x="0" y="22889"/>
                        <a:pt x="22889" y="0"/>
                        <a:pt x="51125" y="0"/>
                      </a:cubicBezTo>
                      <a:lnTo>
                        <a:pt x="96930" y="0"/>
                      </a:lnTo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" name="四角形: 角を丸くする 277">
                  <a:extLst>
                    <a:ext uri="{FF2B5EF4-FFF2-40B4-BE49-F238E27FC236}">
                      <a16:creationId xmlns:a16="http://schemas.microsoft.com/office/drawing/2014/main" id="{C8DB1B3D-7E77-6FC9-FD35-23FD099D6032}"/>
                    </a:ext>
                  </a:extLst>
                </p:cNvPr>
                <p:cNvSpPr/>
                <p:nvPr/>
              </p:nvSpPr>
              <p:spPr bwMode="auto">
                <a:xfrm>
                  <a:off x="3426352" y="5356197"/>
                  <a:ext cx="96930" cy="102250"/>
                </a:xfrm>
                <a:custGeom>
                  <a:avLst/>
                  <a:gdLst>
                    <a:gd name="connsiteX0" fmla="*/ 0 w 148054"/>
                    <a:gd name="connsiteY0" fmla="*/ 51125 h 102249"/>
                    <a:gd name="connsiteX1" fmla="*/ 51125 w 148054"/>
                    <a:gd name="connsiteY1" fmla="*/ 0 h 102249"/>
                    <a:gd name="connsiteX2" fmla="*/ 96930 w 148054"/>
                    <a:gd name="connsiteY2" fmla="*/ 0 h 102249"/>
                    <a:gd name="connsiteX3" fmla="*/ 148055 w 148054"/>
                    <a:gd name="connsiteY3" fmla="*/ 51125 h 102249"/>
                    <a:gd name="connsiteX4" fmla="*/ 148054 w 148054"/>
                    <a:gd name="connsiteY4" fmla="*/ 51125 h 102249"/>
                    <a:gd name="connsiteX5" fmla="*/ 96929 w 148054"/>
                    <a:gd name="connsiteY5" fmla="*/ 102250 h 102249"/>
                    <a:gd name="connsiteX6" fmla="*/ 51125 w 148054"/>
                    <a:gd name="connsiteY6" fmla="*/ 102249 h 102249"/>
                    <a:gd name="connsiteX7" fmla="*/ 0 w 148054"/>
                    <a:gd name="connsiteY7" fmla="*/ 51124 h 102249"/>
                    <a:gd name="connsiteX8" fmla="*/ 0 w 148054"/>
                    <a:gd name="connsiteY8" fmla="*/ 51125 h 102249"/>
                    <a:gd name="connsiteX0" fmla="*/ 148054 w 239494"/>
                    <a:gd name="connsiteY0" fmla="*/ 51125 h 142565"/>
                    <a:gd name="connsiteX1" fmla="*/ 96929 w 239494"/>
                    <a:gd name="connsiteY1" fmla="*/ 102250 h 142565"/>
                    <a:gd name="connsiteX2" fmla="*/ 51125 w 239494"/>
                    <a:gd name="connsiteY2" fmla="*/ 102249 h 142565"/>
                    <a:gd name="connsiteX3" fmla="*/ 0 w 239494"/>
                    <a:gd name="connsiteY3" fmla="*/ 51124 h 142565"/>
                    <a:gd name="connsiteX4" fmla="*/ 0 w 239494"/>
                    <a:gd name="connsiteY4" fmla="*/ 51125 h 142565"/>
                    <a:gd name="connsiteX5" fmla="*/ 51125 w 239494"/>
                    <a:gd name="connsiteY5" fmla="*/ 0 h 142565"/>
                    <a:gd name="connsiteX6" fmla="*/ 96930 w 239494"/>
                    <a:gd name="connsiteY6" fmla="*/ 0 h 142565"/>
                    <a:gd name="connsiteX7" fmla="*/ 148055 w 239494"/>
                    <a:gd name="connsiteY7" fmla="*/ 51125 h 142565"/>
                    <a:gd name="connsiteX8" fmla="*/ 239494 w 239494"/>
                    <a:gd name="connsiteY8" fmla="*/ 142565 h 142565"/>
                    <a:gd name="connsiteX0" fmla="*/ 148054 w 148055"/>
                    <a:gd name="connsiteY0" fmla="*/ 51125 h 102250"/>
                    <a:gd name="connsiteX1" fmla="*/ 96929 w 148055"/>
                    <a:gd name="connsiteY1" fmla="*/ 102250 h 102250"/>
                    <a:gd name="connsiteX2" fmla="*/ 51125 w 148055"/>
                    <a:gd name="connsiteY2" fmla="*/ 102249 h 102250"/>
                    <a:gd name="connsiteX3" fmla="*/ 0 w 148055"/>
                    <a:gd name="connsiteY3" fmla="*/ 51124 h 102250"/>
                    <a:gd name="connsiteX4" fmla="*/ 0 w 148055"/>
                    <a:gd name="connsiteY4" fmla="*/ 51125 h 102250"/>
                    <a:gd name="connsiteX5" fmla="*/ 51125 w 148055"/>
                    <a:gd name="connsiteY5" fmla="*/ 0 h 102250"/>
                    <a:gd name="connsiteX6" fmla="*/ 96930 w 148055"/>
                    <a:gd name="connsiteY6" fmla="*/ 0 h 102250"/>
                    <a:gd name="connsiteX7" fmla="*/ 148055 w 148055"/>
                    <a:gd name="connsiteY7" fmla="*/ 51125 h 102250"/>
                    <a:gd name="connsiteX0" fmla="*/ 148054 w 148054"/>
                    <a:gd name="connsiteY0" fmla="*/ 51125 h 102250"/>
                    <a:gd name="connsiteX1" fmla="*/ 96929 w 148054"/>
                    <a:gd name="connsiteY1" fmla="*/ 102250 h 102250"/>
                    <a:gd name="connsiteX2" fmla="*/ 51125 w 148054"/>
                    <a:gd name="connsiteY2" fmla="*/ 102249 h 102250"/>
                    <a:gd name="connsiteX3" fmla="*/ 0 w 148054"/>
                    <a:gd name="connsiteY3" fmla="*/ 51124 h 102250"/>
                    <a:gd name="connsiteX4" fmla="*/ 0 w 148054"/>
                    <a:gd name="connsiteY4" fmla="*/ 51125 h 102250"/>
                    <a:gd name="connsiteX5" fmla="*/ 51125 w 148054"/>
                    <a:gd name="connsiteY5" fmla="*/ 0 h 102250"/>
                    <a:gd name="connsiteX6" fmla="*/ 96930 w 148054"/>
                    <a:gd name="connsiteY6" fmla="*/ 0 h 102250"/>
                    <a:gd name="connsiteX0" fmla="*/ 96929 w 96930"/>
                    <a:gd name="connsiteY0" fmla="*/ 102250 h 102250"/>
                    <a:gd name="connsiteX1" fmla="*/ 51125 w 96930"/>
                    <a:gd name="connsiteY1" fmla="*/ 102249 h 102250"/>
                    <a:gd name="connsiteX2" fmla="*/ 0 w 96930"/>
                    <a:gd name="connsiteY2" fmla="*/ 51124 h 102250"/>
                    <a:gd name="connsiteX3" fmla="*/ 0 w 96930"/>
                    <a:gd name="connsiteY3" fmla="*/ 51125 h 102250"/>
                    <a:gd name="connsiteX4" fmla="*/ 51125 w 96930"/>
                    <a:gd name="connsiteY4" fmla="*/ 0 h 102250"/>
                    <a:gd name="connsiteX5" fmla="*/ 96930 w 96930"/>
                    <a:gd name="connsiteY5" fmla="*/ 0 h 102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6930" h="102250">
                      <a:moveTo>
                        <a:pt x="96929" y="102250"/>
                      </a:moveTo>
                      <a:lnTo>
                        <a:pt x="51125" y="102249"/>
                      </a:lnTo>
                      <a:cubicBezTo>
                        <a:pt x="22889" y="102249"/>
                        <a:pt x="0" y="79360"/>
                        <a:pt x="0" y="51124"/>
                      </a:cubicBezTo>
                      <a:lnTo>
                        <a:pt x="0" y="51125"/>
                      </a:lnTo>
                      <a:cubicBezTo>
                        <a:pt x="0" y="22889"/>
                        <a:pt x="22889" y="0"/>
                        <a:pt x="51125" y="0"/>
                      </a:cubicBezTo>
                      <a:lnTo>
                        <a:pt x="96930" y="0"/>
                      </a:lnTo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" name="四角形: 角を丸くする 277">
                  <a:extLst>
                    <a:ext uri="{FF2B5EF4-FFF2-40B4-BE49-F238E27FC236}">
                      <a16:creationId xmlns:a16="http://schemas.microsoft.com/office/drawing/2014/main" id="{74C1766A-CE6D-7282-344E-50957D1C2E7E}"/>
                    </a:ext>
                  </a:extLst>
                </p:cNvPr>
                <p:cNvSpPr/>
                <p:nvPr/>
              </p:nvSpPr>
              <p:spPr bwMode="auto">
                <a:xfrm>
                  <a:off x="3426352" y="5458591"/>
                  <a:ext cx="96930" cy="102250"/>
                </a:xfrm>
                <a:custGeom>
                  <a:avLst/>
                  <a:gdLst>
                    <a:gd name="connsiteX0" fmla="*/ 0 w 148054"/>
                    <a:gd name="connsiteY0" fmla="*/ 51125 h 102249"/>
                    <a:gd name="connsiteX1" fmla="*/ 51125 w 148054"/>
                    <a:gd name="connsiteY1" fmla="*/ 0 h 102249"/>
                    <a:gd name="connsiteX2" fmla="*/ 96930 w 148054"/>
                    <a:gd name="connsiteY2" fmla="*/ 0 h 102249"/>
                    <a:gd name="connsiteX3" fmla="*/ 148055 w 148054"/>
                    <a:gd name="connsiteY3" fmla="*/ 51125 h 102249"/>
                    <a:gd name="connsiteX4" fmla="*/ 148054 w 148054"/>
                    <a:gd name="connsiteY4" fmla="*/ 51125 h 102249"/>
                    <a:gd name="connsiteX5" fmla="*/ 96929 w 148054"/>
                    <a:gd name="connsiteY5" fmla="*/ 102250 h 102249"/>
                    <a:gd name="connsiteX6" fmla="*/ 51125 w 148054"/>
                    <a:gd name="connsiteY6" fmla="*/ 102249 h 102249"/>
                    <a:gd name="connsiteX7" fmla="*/ 0 w 148054"/>
                    <a:gd name="connsiteY7" fmla="*/ 51124 h 102249"/>
                    <a:gd name="connsiteX8" fmla="*/ 0 w 148054"/>
                    <a:gd name="connsiteY8" fmla="*/ 51125 h 102249"/>
                    <a:gd name="connsiteX0" fmla="*/ 148054 w 239494"/>
                    <a:gd name="connsiteY0" fmla="*/ 51125 h 142565"/>
                    <a:gd name="connsiteX1" fmla="*/ 96929 w 239494"/>
                    <a:gd name="connsiteY1" fmla="*/ 102250 h 142565"/>
                    <a:gd name="connsiteX2" fmla="*/ 51125 w 239494"/>
                    <a:gd name="connsiteY2" fmla="*/ 102249 h 142565"/>
                    <a:gd name="connsiteX3" fmla="*/ 0 w 239494"/>
                    <a:gd name="connsiteY3" fmla="*/ 51124 h 142565"/>
                    <a:gd name="connsiteX4" fmla="*/ 0 w 239494"/>
                    <a:gd name="connsiteY4" fmla="*/ 51125 h 142565"/>
                    <a:gd name="connsiteX5" fmla="*/ 51125 w 239494"/>
                    <a:gd name="connsiteY5" fmla="*/ 0 h 142565"/>
                    <a:gd name="connsiteX6" fmla="*/ 96930 w 239494"/>
                    <a:gd name="connsiteY6" fmla="*/ 0 h 142565"/>
                    <a:gd name="connsiteX7" fmla="*/ 148055 w 239494"/>
                    <a:gd name="connsiteY7" fmla="*/ 51125 h 142565"/>
                    <a:gd name="connsiteX8" fmla="*/ 239494 w 239494"/>
                    <a:gd name="connsiteY8" fmla="*/ 142565 h 142565"/>
                    <a:gd name="connsiteX0" fmla="*/ 148054 w 148055"/>
                    <a:gd name="connsiteY0" fmla="*/ 51125 h 102250"/>
                    <a:gd name="connsiteX1" fmla="*/ 96929 w 148055"/>
                    <a:gd name="connsiteY1" fmla="*/ 102250 h 102250"/>
                    <a:gd name="connsiteX2" fmla="*/ 51125 w 148055"/>
                    <a:gd name="connsiteY2" fmla="*/ 102249 h 102250"/>
                    <a:gd name="connsiteX3" fmla="*/ 0 w 148055"/>
                    <a:gd name="connsiteY3" fmla="*/ 51124 h 102250"/>
                    <a:gd name="connsiteX4" fmla="*/ 0 w 148055"/>
                    <a:gd name="connsiteY4" fmla="*/ 51125 h 102250"/>
                    <a:gd name="connsiteX5" fmla="*/ 51125 w 148055"/>
                    <a:gd name="connsiteY5" fmla="*/ 0 h 102250"/>
                    <a:gd name="connsiteX6" fmla="*/ 96930 w 148055"/>
                    <a:gd name="connsiteY6" fmla="*/ 0 h 102250"/>
                    <a:gd name="connsiteX7" fmla="*/ 148055 w 148055"/>
                    <a:gd name="connsiteY7" fmla="*/ 51125 h 102250"/>
                    <a:gd name="connsiteX0" fmla="*/ 148054 w 148054"/>
                    <a:gd name="connsiteY0" fmla="*/ 51125 h 102250"/>
                    <a:gd name="connsiteX1" fmla="*/ 96929 w 148054"/>
                    <a:gd name="connsiteY1" fmla="*/ 102250 h 102250"/>
                    <a:gd name="connsiteX2" fmla="*/ 51125 w 148054"/>
                    <a:gd name="connsiteY2" fmla="*/ 102249 h 102250"/>
                    <a:gd name="connsiteX3" fmla="*/ 0 w 148054"/>
                    <a:gd name="connsiteY3" fmla="*/ 51124 h 102250"/>
                    <a:gd name="connsiteX4" fmla="*/ 0 w 148054"/>
                    <a:gd name="connsiteY4" fmla="*/ 51125 h 102250"/>
                    <a:gd name="connsiteX5" fmla="*/ 51125 w 148054"/>
                    <a:gd name="connsiteY5" fmla="*/ 0 h 102250"/>
                    <a:gd name="connsiteX6" fmla="*/ 96930 w 148054"/>
                    <a:gd name="connsiteY6" fmla="*/ 0 h 102250"/>
                    <a:gd name="connsiteX0" fmla="*/ 96929 w 96930"/>
                    <a:gd name="connsiteY0" fmla="*/ 102250 h 102250"/>
                    <a:gd name="connsiteX1" fmla="*/ 51125 w 96930"/>
                    <a:gd name="connsiteY1" fmla="*/ 102249 h 102250"/>
                    <a:gd name="connsiteX2" fmla="*/ 0 w 96930"/>
                    <a:gd name="connsiteY2" fmla="*/ 51124 h 102250"/>
                    <a:gd name="connsiteX3" fmla="*/ 0 w 96930"/>
                    <a:gd name="connsiteY3" fmla="*/ 51125 h 102250"/>
                    <a:gd name="connsiteX4" fmla="*/ 51125 w 96930"/>
                    <a:gd name="connsiteY4" fmla="*/ 0 h 102250"/>
                    <a:gd name="connsiteX5" fmla="*/ 96930 w 96930"/>
                    <a:gd name="connsiteY5" fmla="*/ 0 h 1022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96930" h="102250">
                      <a:moveTo>
                        <a:pt x="96929" y="102250"/>
                      </a:moveTo>
                      <a:lnTo>
                        <a:pt x="51125" y="102249"/>
                      </a:lnTo>
                      <a:cubicBezTo>
                        <a:pt x="22889" y="102249"/>
                        <a:pt x="0" y="79360"/>
                        <a:pt x="0" y="51124"/>
                      </a:cubicBezTo>
                      <a:lnTo>
                        <a:pt x="0" y="51125"/>
                      </a:lnTo>
                      <a:cubicBezTo>
                        <a:pt x="0" y="22889"/>
                        <a:pt x="22889" y="0"/>
                        <a:pt x="51125" y="0"/>
                      </a:cubicBezTo>
                      <a:lnTo>
                        <a:pt x="96930" y="0"/>
                      </a:lnTo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8AABE747-E385-3BBC-E043-9806B1716431}"/>
                  </a:ext>
                </a:extLst>
              </p:cNvPr>
              <p:cNvSpPr/>
              <p:nvPr/>
            </p:nvSpPr>
            <p:spPr bwMode="auto">
              <a:xfrm rot="4500000">
                <a:off x="945407" y="4458612"/>
                <a:ext cx="446561" cy="100694"/>
              </a:xfrm>
              <a:custGeom>
                <a:avLst/>
                <a:gdLst>
                  <a:gd name="connsiteX0" fmla="*/ 34478 w 1068188"/>
                  <a:gd name="connsiteY0" fmla="*/ 0 h 476925"/>
                  <a:gd name="connsiteX1" fmla="*/ 103435 w 1068188"/>
                  <a:gd name="connsiteY1" fmla="*/ 0 h 476925"/>
                  <a:gd name="connsiteX2" fmla="*/ 127098 w 1068188"/>
                  <a:gd name="connsiteY2" fmla="*/ 327331 h 476925"/>
                  <a:gd name="connsiteX3" fmla="*/ 150762 w 1068188"/>
                  <a:gd name="connsiteY3" fmla="*/ 0 h 476925"/>
                  <a:gd name="connsiteX4" fmla="*/ 219719 w 1068188"/>
                  <a:gd name="connsiteY4" fmla="*/ 0 h 476925"/>
                  <a:gd name="connsiteX5" fmla="*/ 243382 w 1068188"/>
                  <a:gd name="connsiteY5" fmla="*/ 327331 h 476925"/>
                  <a:gd name="connsiteX6" fmla="*/ 267046 w 1068188"/>
                  <a:gd name="connsiteY6" fmla="*/ 0 h 476925"/>
                  <a:gd name="connsiteX7" fmla="*/ 336003 w 1068188"/>
                  <a:gd name="connsiteY7" fmla="*/ 0 h 476925"/>
                  <a:gd name="connsiteX8" fmla="*/ 359666 w 1068188"/>
                  <a:gd name="connsiteY8" fmla="*/ 327331 h 476925"/>
                  <a:gd name="connsiteX9" fmla="*/ 383330 w 1068188"/>
                  <a:gd name="connsiteY9" fmla="*/ 0 h 476925"/>
                  <a:gd name="connsiteX10" fmla="*/ 452287 w 1068188"/>
                  <a:gd name="connsiteY10" fmla="*/ 0 h 476925"/>
                  <a:gd name="connsiteX11" fmla="*/ 475950 w 1068188"/>
                  <a:gd name="connsiteY11" fmla="*/ 327331 h 476925"/>
                  <a:gd name="connsiteX12" fmla="*/ 499614 w 1068188"/>
                  <a:gd name="connsiteY12" fmla="*/ 0 h 476925"/>
                  <a:gd name="connsiteX13" fmla="*/ 568571 w 1068188"/>
                  <a:gd name="connsiteY13" fmla="*/ 0 h 476925"/>
                  <a:gd name="connsiteX14" fmla="*/ 592234 w 1068188"/>
                  <a:gd name="connsiteY14" fmla="*/ 327331 h 476925"/>
                  <a:gd name="connsiteX15" fmla="*/ 615898 w 1068188"/>
                  <a:gd name="connsiteY15" fmla="*/ 0 h 476925"/>
                  <a:gd name="connsiteX16" fmla="*/ 684855 w 1068188"/>
                  <a:gd name="connsiteY16" fmla="*/ 0 h 476925"/>
                  <a:gd name="connsiteX17" fmla="*/ 708518 w 1068188"/>
                  <a:gd name="connsiteY17" fmla="*/ 327331 h 476925"/>
                  <a:gd name="connsiteX18" fmla="*/ 732182 w 1068188"/>
                  <a:gd name="connsiteY18" fmla="*/ 0 h 476925"/>
                  <a:gd name="connsiteX19" fmla="*/ 801139 w 1068188"/>
                  <a:gd name="connsiteY19" fmla="*/ 0 h 476925"/>
                  <a:gd name="connsiteX20" fmla="*/ 824802 w 1068188"/>
                  <a:gd name="connsiteY20" fmla="*/ 327331 h 476925"/>
                  <a:gd name="connsiteX21" fmla="*/ 848466 w 1068188"/>
                  <a:gd name="connsiteY21" fmla="*/ 0 h 476925"/>
                  <a:gd name="connsiteX22" fmla="*/ 917423 w 1068188"/>
                  <a:gd name="connsiteY22" fmla="*/ 0 h 476925"/>
                  <a:gd name="connsiteX23" fmla="*/ 941088 w 1068188"/>
                  <a:gd name="connsiteY23" fmla="*/ 327352 h 476925"/>
                  <a:gd name="connsiteX24" fmla="*/ 964753 w 1068188"/>
                  <a:gd name="connsiteY24" fmla="*/ 0 h 476925"/>
                  <a:gd name="connsiteX25" fmla="*/ 1033710 w 1068188"/>
                  <a:gd name="connsiteY25" fmla="*/ 0 h 476925"/>
                  <a:gd name="connsiteX26" fmla="*/ 1068188 w 1068188"/>
                  <a:gd name="connsiteY26" fmla="*/ 476925 h 476925"/>
                  <a:gd name="connsiteX27" fmla="*/ 951901 w 1068188"/>
                  <a:gd name="connsiteY27" fmla="*/ 476925 h 476925"/>
                  <a:gd name="connsiteX28" fmla="*/ 930275 w 1068188"/>
                  <a:gd name="connsiteY28" fmla="*/ 476925 h 476925"/>
                  <a:gd name="connsiteX29" fmla="*/ 835617 w 1068188"/>
                  <a:gd name="connsiteY29" fmla="*/ 476925 h 476925"/>
                  <a:gd name="connsiteX30" fmla="*/ 813988 w 1068188"/>
                  <a:gd name="connsiteY30" fmla="*/ 476925 h 476925"/>
                  <a:gd name="connsiteX31" fmla="*/ 719333 w 1068188"/>
                  <a:gd name="connsiteY31" fmla="*/ 476925 h 476925"/>
                  <a:gd name="connsiteX32" fmla="*/ 697704 w 1068188"/>
                  <a:gd name="connsiteY32" fmla="*/ 476925 h 476925"/>
                  <a:gd name="connsiteX33" fmla="*/ 603049 w 1068188"/>
                  <a:gd name="connsiteY33" fmla="*/ 476925 h 476925"/>
                  <a:gd name="connsiteX34" fmla="*/ 581420 w 1068188"/>
                  <a:gd name="connsiteY34" fmla="*/ 476925 h 476925"/>
                  <a:gd name="connsiteX35" fmla="*/ 486765 w 1068188"/>
                  <a:gd name="connsiteY35" fmla="*/ 476925 h 476925"/>
                  <a:gd name="connsiteX36" fmla="*/ 465136 w 1068188"/>
                  <a:gd name="connsiteY36" fmla="*/ 476925 h 476925"/>
                  <a:gd name="connsiteX37" fmla="*/ 370481 w 1068188"/>
                  <a:gd name="connsiteY37" fmla="*/ 476925 h 476925"/>
                  <a:gd name="connsiteX38" fmla="*/ 348852 w 1068188"/>
                  <a:gd name="connsiteY38" fmla="*/ 476925 h 476925"/>
                  <a:gd name="connsiteX39" fmla="*/ 254197 w 1068188"/>
                  <a:gd name="connsiteY39" fmla="*/ 476925 h 476925"/>
                  <a:gd name="connsiteX40" fmla="*/ 232568 w 1068188"/>
                  <a:gd name="connsiteY40" fmla="*/ 476925 h 476925"/>
                  <a:gd name="connsiteX41" fmla="*/ 137913 w 1068188"/>
                  <a:gd name="connsiteY41" fmla="*/ 476925 h 476925"/>
                  <a:gd name="connsiteX42" fmla="*/ 116284 w 1068188"/>
                  <a:gd name="connsiteY42" fmla="*/ 476925 h 476925"/>
                  <a:gd name="connsiteX43" fmla="*/ 0 w 1068188"/>
                  <a:gd name="connsiteY43" fmla="*/ 476925 h 476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68188" h="476925">
                    <a:moveTo>
                      <a:pt x="34478" y="0"/>
                    </a:moveTo>
                    <a:lnTo>
                      <a:pt x="103435" y="0"/>
                    </a:lnTo>
                    <a:lnTo>
                      <a:pt x="127098" y="327331"/>
                    </a:lnTo>
                    <a:lnTo>
                      <a:pt x="150762" y="0"/>
                    </a:lnTo>
                    <a:lnTo>
                      <a:pt x="219719" y="0"/>
                    </a:lnTo>
                    <a:lnTo>
                      <a:pt x="243382" y="327331"/>
                    </a:lnTo>
                    <a:lnTo>
                      <a:pt x="267046" y="0"/>
                    </a:lnTo>
                    <a:lnTo>
                      <a:pt x="336003" y="0"/>
                    </a:lnTo>
                    <a:lnTo>
                      <a:pt x="359666" y="327331"/>
                    </a:lnTo>
                    <a:lnTo>
                      <a:pt x="383330" y="0"/>
                    </a:lnTo>
                    <a:lnTo>
                      <a:pt x="452287" y="0"/>
                    </a:lnTo>
                    <a:lnTo>
                      <a:pt x="475950" y="327331"/>
                    </a:lnTo>
                    <a:lnTo>
                      <a:pt x="499614" y="0"/>
                    </a:lnTo>
                    <a:lnTo>
                      <a:pt x="568571" y="0"/>
                    </a:lnTo>
                    <a:lnTo>
                      <a:pt x="592234" y="327331"/>
                    </a:lnTo>
                    <a:lnTo>
                      <a:pt x="615898" y="0"/>
                    </a:lnTo>
                    <a:lnTo>
                      <a:pt x="684855" y="0"/>
                    </a:lnTo>
                    <a:lnTo>
                      <a:pt x="708518" y="327331"/>
                    </a:lnTo>
                    <a:lnTo>
                      <a:pt x="732182" y="0"/>
                    </a:lnTo>
                    <a:lnTo>
                      <a:pt x="801139" y="0"/>
                    </a:lnTo>
                    <a:lnTo>
                      <a:pt x="824802" y="327331"/>
                    </a:lnTo>
                    <a:lnTo>
                      <a:pt x="848466" y="0"/>
                    </a:lnTo>
                    <a:lnTo>
                      <a:pt x="917423" y="0"/>
                    </a:lnTo>
                    <a:lnTo>
                      <a:pt x="941088" y="327352"/>
                    </a:lnTo>
                    <a:lnTo>
                      <a:pt x="964753" y="0"/>
                    </a:lnTo>
                    <a:lnTo>
                      <a:pt x="1033710" y="0"/>
                    </a:lnTo>
                    <a:lnTo>
                      <a:pt x="1068188" y="476925"/>
                    </a:lnTo>
                    <a:lnTo>
                      <a:pt x="951901" y="476925"/>
                    </a:lnTo>
                    <a:lnTo>
                      <a:pt x="930275" y="476925"/>
                    </a:lnTo>
                    <a:lnTo>
                      <a:pt x="835617" y="476925"/>
                    </a:lnTo>
                    <a:lnTo>
                      <a:pt x="813988" y="476925"/>
                    </a:lnTo>
                    <a:lnTo>
                      <a:pt x="719333" y="476925"/>
                    </a:lnTo>
                    <a:lnTo>
                      <a:pt x="697704" y="476925"/>
                    </a:lnTo>
                    <a:lnTo>
                      <a:pt x="603049" y="476925"/>
                    </a:lnTo>
                    <a:lnTo>
                      <a:pt x="581420" y="476925"/>
                    </a:lnTo>
                    <a:lnTo>
                      <a:pt x="486765" y="476925"/>
                    </a:lnTo>
                    <a:lnTo>
                      <a:pt x="465136" y="476925"/>
                    </a:lnTo>
                    <a:lnTo>
                      <a:pt x="370481" y="476925"/>
                    </a:lnTo>
                    <a:lnTo>
                      <a:pt x="348852" y="476925"/>
                    </a:lnTo>
                    <a:lnTo>
                      <a:pt x="254197" y="476925"/>
                    </a:lnTo>
                    <a:lnTo>
                      <a:pt x="232568" y="476925"/>
                    </a:lnTo>
                    <a:lnTo>
                      <a:pt x="137913" y="476925"/>
                    </a:lnTo>
                    <a:lnTo>
                      <a:pt x="116284" y="476925"/>
                    </a:lnTo>
                    <a:lnTo>
                      <a:pt x="0" y="476925"/>
                    </a:ln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bg1">
                    <a:lumMod val="50000"/>
                  </a:schemeClr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82B8318F-24B9-1260-0826-0670FD4F766C}"/>
                  </a:ext>
                </a:extLst>
              </p:cNvPr>
              <p:cNvSpPr/>
              <p:nvPr/>
            </p:nvSpPr>
            <p:spPr bwMode="auto">
              <a:xfrm rot="4500000" flipV="1">
                <a:off x="707432" y="4463176"/>
                <a:ext cx="446561" cy="207972"/>
              </a:xfrm>
              <a:custGeom>
                <a:avLst/>
                <a:gdLst>
                  <a:gd name="connsiteX0" fmla="*/ 34478 w 1068188"/>
                  <a:gd name="connsiteY0" fmla="*/ 0 h 476925"/>
                  <a:gd name="connsiteX1" fmla="*/ 103435 w 1068188"/>
                  <a:gd name="connsiteY1" fmla="*/ 0 h 476925"/>
                  <a:gd name="connsiteX2" fmla="*/ 127098 w 1068188"/>
                  <a:gd name="connsiteY2" fmla="*/ 327331 h 476925"/>
                  <a:gd name="connsiteX3" fmla="*/ 150762 w 1068188"/>
                  <a:gd name="connsiteY3" fmla="*/ 0 h 476925"/>
                  <a:gd name="connsiteX4" fmla="*/ 219719 w 1068188"/>
                  <a:gd name="connsiteY4" fmla="*/ 0 h 476925"/>
                  <a:gd name="connsiteX5" fmla="*/ 243382 w 1068188"/>
                  <a:gd name="connsiteY5" fmla="*/ 327331 h 476925"/>
                  <a:gd name="connsiteX6" fmla="*/ 267046 w 1068188"/>
                  <a:gd name="connsiteY6" fmla="*/ 0 h 476925"/>
                  <a:gd name="connsiteX7" fmla="*/ 336003 w 1068188"/>
                  <a:gd name="connsiteY7" fmla="*/ 0 h 476925"/>
                  <a:gd name="connsiteX8" fmla="*/ 359666 w 1068188"/>
                  <a:gd name="connsiteY8" fmla="*/ 327331 h 476925"/>
                  <a:gd name="connsiteX9" fmla="*/ 383330 w 1068188"/>
                  <a:gd name="connsiteY9" fmla="*/ 0 h 476925"/>
                  <a:gd name="connsiteX10" fmla="*/ 452287 w 1068188"/>
                  <a:gd name="connsiteY10" fmla="*/ 0 h 476925"/>
                  <a:gd name="connsiteX11" fmla="*/ 475950 w 1068188"/>
                  <a:gd name="connsiteY11" fmla="*/ 327331 h 476925"/>
                  <a:gd name="connsiteX12" fmla="*/ 499614 w 1068188"/>
                  <a:gd name="connsiteY12" fmla="*/ 0 h 476925"/>
                  <a:gd name="connsiteX13" fmla="*/ 568571 w 1068188"/>
                  <a:gd name="connsiteY13" fmla="*/ 0 h 476925"/>
                  <a:gd name="connsiteX14" fmla="*/ 592234 w 1068188"/>
                  <a:gd name="connsiteY14" fmla="*/ 327331 h 476925"/>
                  <a:gd name="connsiteX15" fmla="*/ 615898 w 1068188"/>
                  <a:gd name="connsiteY15" fmla="*/ 0 h 476925"/>
                  <a:gd name="connsiteX16" fmla="*/ 684855 w 1068188"/>
                  <a:gd name="connsiteY16" fmla="*/ 0 h 476925"/>
                  <a:gd name="connsiteX17" fmla="*/ 708518 w 1068188"/>
                  <a:gd name="connsiteY17" fmla="*/ 327331 h 476925"/>
                  <a:gd name="connsiteX18" fmla="*/ 732182 w 1068188"/>
                  <a:gd name="connsiteY18" fmla="*/ 0 h 476925"/>
                  <a:gd name="connsiteX19" fmla="*/ 801139 w 1068188"/>
                  <a:gd name="connsiteY19" fmla="*/ 0 h 476925"/>
                  <a:gd name="connsiteX20" fmla="*/ 824802 w 1068188"/>
                  <a:gd name="connsiteY20" fmla="*/ 327331 h 476925"/>
                  <a:gd name="connsiteX21" fmla="*/ 848466 w 1068188"/>
                  <a:gd name="connsiteY21" fmla="*/ 0 h 476925"/>
                  <a:gd name="connsiteX22" fmla="*/ 917423 w 1068188"/>
                  <a:gd name="connsiteY22" fmla="*/ 0 h 476925"/>
                  <a:gd name="connsiteX23" fmla="*/ 941088 w 1068188"/>
                  <a:gd name="connsiteY23" fmla="*/ 327352 h 476925"/>
                  <a:gd name="connsiteX24" fmla="*/ 964753 w 1068188"/>
                  <a:gd name="connsiteY24" fmla="*/ 0 h 476925"/>
                  <a:gd name="connsiteX25" fmla="*/ 1033710 w 1068188"/>
                  <a:gd name="connsiteY25" fmla="*/ 0 h 476925"/>
                  <a:gd name="connsiteX26" fmla="*/ 1068188 w 1068188"/>
                  <a:gd name="connsiteY26" fmla="*/ 476925 h 476925"/>
                  <a:gd name="connsiteX27" fmla="*/ 951901 w 1068188"/>
                  <a:gd name="connsiteY27" fmla="*/ 476925 h 476925"/>
                  <a:gd name="connsiteX28" fmla="*/ 930275 w 1068188"/>
                  <a:gd name="connsiteY28" fmla="*/ 476925 h 476925"/>
                  <a:gd name="connsiteX29" fmla="*/ 835617 w 1068188"/>
                  <a:gd name="connsiteY29" fmla="*/ 476925 h 476925"/>
                  <a:gd name="connsiteX30" fmla="*/ 813988 w 1068188"/>
                  <a:gd name="connsiteY30" fmla="*/ 476925 h 476925"/>
                  <a:gd name="connsiteX31" fmla="*/ 719333 w 1068188"/>
                  <a:gd name="connsiteY31" fmla="*/ 476925 h 476925"/>
                  <a:gd name="connsiteX32" fmla="*/ 697704 w 1068188"/>
                  <a:gd name="connsiteY32" fmla="*/ 476925 h 476925"/>
                  <a:gd name="connsiteX33" fmla="*/ 603049 w 1068188"/>
                  <a:gd name="connsiteY33" fmla="*/ 476925 h 476925"/>
                  <a:gd name="connsiteX34" fmla="*/ 581420 w 1068188"/>
                  <a:gd name="connsiteY34" fmla="*/ 476925 h 476925"/>
                  <a:gd name="connsiteX35" fmla="*/ 486765 w 1068188"/>
                  <a:gd name="connsiteY35" fmla="*/ 476925 h 476925"/>
                  <a:gd name="connsiteX36" fmla="*/ 465136 w 1068188"/>
                  <a:gd name="connsiteY36" fmla="*/ 476925 h 476925"/>
                  <a:gd name="connsiteX37" fmla="*/ 370481 w 1068188"/>
                  <a:gd name="connsiteY37" fmla="*/ 476925 h 476925"/>
                  <a:gd name="connsiteX38" fmla="*/ 348852 w 1068188"/>
                  <a:gd name="connsiteY38" fmla="*/ 476925 h 476925"/>
                  <a:gd name="connsiteX39" fmla="*/ 254197 w 1068188"/>
                  <a:gd name="connsiteY39" fmla="*/ 476925 h 476925"/>
                  <a:gd name="connsiteX40" fmla="*/ 232568 w 1068188"/>
                  <a:gd name="connsiteY40" fmla="*/ 476925 h 476925"/>
                  <a:gd name="connsiteX41" fmla="*/ 137913 w 1068188"/>
                  <a:gd name="connsiteY41" fmla="*/ 476925 h 476925"/>
                  <a:gd name="connsiteX42" fmla="*/ 116284 w 1068188"/>
                  <a:gd name="connsiteY42" fmla="*/ 476925 h 476925"/>
                  <a:gd name="connsiteX43" fmla="*/ 0 w 1068188"/>
                  <a:gd name="connsiteY43" fmla="*/ 476925 h 476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68188" h="476925">
                    <a:moveTo>
                      <a:pt x="34478" y="0"/>
                    </a:moveTo>
                    <a:lnTo>
                      <a:pt x="103435" y="0"/>
                    </a:lnTo>
                    <a:lnTo>
                      <a:pt x="127098" y="327331"/>
                    </a:lnTo>
                    <a:lnTo>
                      <a:pt x="150762" y="0"/>
                    </a:lnTo>
                    <a:lnTo>
                      <a:pt x="219719" y="0"/>
                    </a:lnTo>
                    <a:lnTo>
                      <a:pt x="243382" y="327331"/>
                    </a:lnTo>
                    <a:lnTo>
                      <a:pt x="267046" y="0"/>
                    </a:lnTo>
                    <a:lnTo>
                      <a:pt x="336003" y="0"/>
                    </a:lnTo>
                    <a:lnTo>
                      <a:pt x="359666" y="327331"/>
                    </a:lnTo>
                    <a:lnTo>
                      <a:pt x="383330" y="0"/>
                    </a:lnTo>
                    <a:lnTo>
                      <a:pt x="452287" y="0"/>
                    </a:lnTo>
                    <a:lnTo>
                      <a:pt x="475950" y="327331"/>
                    </a:lnTo>
                    <a:lnTo>
                      <a:pt x="499614" y="0"/>
                    </a:lnTo>
                    <a:lnTo>
                      <a:pt x="568571" y="0"/>
                    </a:lnTo>
                    <a:lnTo>
                      <a:pt x="592234" y="327331"/>
                    </a:lnTo>
                    <a:lnTo>
                      <a:pt x="615898" y="0"/>
                    </a:lnTo>
                    <a:lnTo>
                      <a:pt x="684855" y="0"/>
                    </a:lnTo>
                    <a:lnTo>
                      <a:pt x="708518" y="327331"/>
                    </a:lnTo>
                    <a:lnTo>
                      <a:pt x="732182" y="0"/>
                    </a:lnTo>
                    <a:lnTo>
                      <a:pt x="801139" y="0"/>
                    </a:lnTo>
                    <a:lnTo>
                      <a:pt x="824802" y="327331"/>
                    </a:lnTo>
                    <a:lnTo>
                      <a:pt x="848466" y="0"/>
                    </a:lnTo>
                    <a:lnTo>
                      <a:pt x="917423" y="0"/>
                    </a:lnTo>
                    <a:lnTo>
                      <a:pt x="941088" y="327352"/>
                    </a:lnTo>
                    <a:lnTo>
                      <a:pt x="964753" y="0"/>
                    </a:lnTo>
                    <a:lnTo>
                      <a:pt x="1033710" y="0"/>
                    </a:lnTo>
                    <a:lnTo>
                      <a:pt x="1068188" y="476925"/>
                    </a:lnTo>
                    <a:lnTo>
                      <a:pt x="951901" y="476925"/>
                    </a:lnTo>
                    <a:lnTo>
                      <a:pt x="930275" y="476925"/>
                    </a:lnTo>
                    <a:lnTo>
                      <a:pt x="835617" y="476925"/>
                    </a:lnTo>
                    <a:lnTo>
                      <a:pt x="813988" y="476925"/>
                    </a:lnTo>
                    <a:lnTo>
                      <a:pt x="719333" y="476925"/>
                    </a:lnTo>
                    <a:lnTo>
                      <a:pt x="697704" y="476925"/>
                    </a:lnTo>
                    <a:lnTo>
                      <a:pt x="603049" y="476925"/>
                    </a:lnTo>
                    <a:lnTo>
                      <a:pt x="581420" y="476925"/>
                    </a:lnTo>
                    <a:lnTo>
                      <a:pt x="486765" y="476925"/>
                    </a:lnTo>
                    <a:lnTo>
                      <a:pt x="465136" y="476925"/>
                    </a:lnTo>
                    <a:lnTo>
                      <a:pt x="370481" y="476925"/>
                    </a:lnTo>
                    <a:lnTo>
                      <a:pt x="348852" y="476925"/>
                    </a:lnTo>
                    <a:lnTo>
                      <a:pt x="254197" y="476925"/>
                    </a:lnTo>
                    <a:lnTo>
                      <a:pt x="232568" y="476925"/>
                    </a:lnTo>
                    <a:lnTo>
                      <a:pt x="137913" y="476925"/>
                    </a:lnTo>
                    <a:lnTo>
                      <a:pt x="116284" y="476925"/>
                    </a:lnTo>
                    <a:lnTo>
                      <a:pt x="0" y="476925"/>
                    </a:lnTo>
                    <a:close/>
                  </a:path>
                </a:pathLst>
              </a:custGeom>
              <a:solidFill>
                <a:schemeClr val="bg1"/>
              </a:solidFill>
              <a:ln w="19050">
                <a:solidFill>
                  <a:schemeClr val="bg1">
                    <a:lumMod val="50000"/>
                  </a:schemeClr>
                </a:solidFill>
                <a:bevel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61" name="四角形: 角を丸くする 60">
                <a:extLst>
                  <a:ext uri="{FF2B5EF4-FFF2-40B4-BE49-F238E27FC236}">
                    <a16:creationId xmlns:a16="http://schemas.microsoft.com/office/drawing/2014/main" id="{F814E6D6-16EC-1DA4-BF45-4E04137E27F0}"/>
                  </a:ext>
                </a:extLst>
              </p:cNvPr>
              <p:cNvSpPr/>
              <p:nvPr/>
            </p:nvSpPr>
            <p:spPr bwMode="auto">
              <a:xfrm rot="20700000">
                <a:off x="1004921" y="4272340"/>
                <a:ext cx="156606" cy="515110"/>
              </a:xfrm>
              <a:prstGeom prst="roundRect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624E8232-2BC7-6EBA-64A2-C2A92262ECC9}"/>
                </a:ext>
              </a:extLst>
            </p:cNvPr>
            <p:cNvSpPr/>
            <p:nvPr/>
          </p:nvSpPr>
          <p:spPr bwMode="auto">
            <a:xfrm>
              <a:off x="2894457" y="3917657"/>
              <a:ext cx="1337818" cy="448087"/>
            </a:xfrm>
            <a:custGeom>
              <a:avLst/>
              <a:gdLst>
                <a:gd name="connsiteX0" fmla="*/ 917065 w 1834131"/>
                <a:gd name="connsiteY0" fmla="*/ 0 h 833989"/>
                <a:gd name="connsiteX1" fmla="*/ 1119562 w 1834131"/>
                <a:gd name="connsiteY1" fmla="*/ 83877 h 833989"/>
                <a:gd name="connsiteX2" fmla="*/ 1159193 w 1834131"/>
                <a:gd name="connsiteY2" fmla="*/ 142658 h 833989"/>
                <a:gd name="connsiteX3" fmla="*/ 1168975 w 1834131"/>
                <a:gd name="connsiteY3" fmla="*/ 137468 h 833989"/>
                <a:gd name="connsiteX4" fmla="*/ 1348663 w 1834131"/>
                <a:gd name="connsiteY4" fmla="*/ 137541 h 833989"/>
                <a:gd name="connsiteX5" fmla="*/ 1475670 w 1834131"/>
                <a:gd name="connsiteY5" fmla="*/ 264651 h 833989"/>
                <a:gd name="connsiteX6" fmla="*/ 1477006 w 1834131"/>
                <a:gd name="connsiteY6" fmla="*/ 271241 h 833989"/>
                <a:gd name="connsiteX7" fmla="*/ 1493062 w 1834131"/>
                <a:gd name="connsiteY7" fmla="*/ 266482 h 833989"/>
                <a:gd name="connsiteX8" fmla="*/ 1750254 w 1834131"/>
                <a:gd name="connsiteY8" fmla="*/ 345117 h 833989"/>
                <a:gd name="connsiteX9" fmla="*/ 1750254 w 1834131"/>
                <a:gd name="connsiteY9" fmla="*/ 750111 h 833989"/>
                <a:gd name="connsiteX10" fmla="*/ 1345260 w 1834131"/>
                <a:gd name="connsiteY10" fmla="*/ 750111 h 833989"/>
                <a:gd name="connsiteX11" fmla="*/ 1282353 w 1834131"/>
                <a:gd name="connsiteY11" fmla="*/ 655377 h 833989"/>
                <a:gd name="connsiteX12" fmla="*/ 1269299 w 1834131"/>
                <a:gd name="connsiteY12" fmla="*/ 588294 h 833989"/>
                <a:gd name="connsiteX13" fmla="*/ 1260279 w 1834131"/>
                <a:gd name="connsiteY13" fmla="*/ 589237 h 833989"/>
                <a:gd name="connsiteX14" fmla="*/ 1168798 w 1834131"/>
                <a:gd name="connsiteY14" fmla="*/ 571273 h 833989"/>
                <a:gd name="connsiteX15" fmla="*/ 1091451 w 1834131"/>
                <a:gd name="connsiteY15" fmla="*/ 519225 h 833989"/>
                <a:gd name="connsiteX16" fmla="*/ 1088387 w 1834131"/>
                <a:gd name="connsiteY16" fmla="*/ 514593 h 833989"/>
                <a:gd name="connsiteX17" fmla="*/ 1077180 w 1834131"/>
                <a:gd name="connsiteY17" fmla="*/ 523840 h 833989"/>
                <a:gd name="connsiteX18" fmla="*/ 917065 w 1834131"/>
                <a:gd name="connsiteY18" fmla="*/ 572748 h 833989"/>
                <a:gd name="connsiteX19" fmla="*/ 756951 w 1834131"/>
                <a:gd name="connsiteY19" fmla="*/ 523840 h 833989"/>
                <a:gd name="connsiteX20" fmla="*/ 746035 w 1834131"/>
                <a:gd name="connsiteY20" fmla="*/ 514834 h 833989"/>
                <a:gd name="connsiteX21" fmla="*/ 743219 w 1834131"/>
                <a:gd name="connsiteY21" fmla="*/ 519083 h 833989"/>
                <a:gd name="connsiteX22" fmla="*/ 665830 w 1834131"/>
                <a:gd name="connsiteY22" fmla="*/ 571069 h 833989"/>
                <a:gd name="connsiteX23" fmla="*/ 574333 w 1834131"/>
                <a:gd name="connsiteY23" fmla="*/ 588957 h 833989"/>
                <a:gd name="connsiteX24" fmla="*/ 564897 w 1834131"/>
                <a:gd name="connsiteY24" fmla="*/ 587963 h 833989"/>
                <a:gd name="connsiteX25" fmla="*/ 551779 w 1834131"/>
                <a:gd name="connsiteY25" fmla="*/ 655378 h 833989"/>
                <a:gd name="connsiteX26" fmla="*/ 488871 w 1834131"/>
                <a:gd name="connsiteY26" fmla="*/ 750112 h 833989"/>
                <a:gd name="connsiteX27" fmla="*/ 83877 w 1834131"/>
                <a:gd name="connsiteY27" fmla="*/ 750112 h 833989"/>
                <a:gd name="connsiteX28" fmla="*/ 83877 w 1834131"/>
                <a:gd name="connsiteY28" fmla="*/ 345118 h 833989"/>
                <a:gd name="connsiteX29" fmla="*/ 341070 w 1834131"/>
                <a:gd name="connsiteY29" fmla="*/ 266483 h 833989"/>
                <a:gd name="connsiteX30" fmla="*/ 357736 w 1834131"/>
                <a:gd name="connsiteY30" fmla="*/ 271423 h 833989"/>
                <a:gd name="connsiteX31" fmla="*/ 359208 w 1834131"/>
                <a:gd name="connsiteY31" fmla="*/ 264196 h 833989"/>
                <a:gd name="connsiteX32" fmla="*/ 486318 w 1834131"/>
                <a:gd name="connsiteY32" fmla="*/ 137190 h 833989"/>
                <a:gd name="connsiteX33" fmla="*/ 666007 w 1834131"/>
                <a:gd name="connsiteY33" fmla="*/ 137263 h 833989"/>
                <a:gd name="connsiteX34" fmla="*/ 675258 w 1834131"/>
                <a:gd name="connsiteY34" fmla="*/ 142182 h 833989"/>
                <a:gd name="connsiteX35" fmla="*/ 714568 w 1834131"/>
                <a:gd name="connsiteY35" fmla="*/ 83877 h 833989"/>
                <a:gd name="connsiteX36" fmla="*/ 917065 w 1834131"/>
                <a:gd name="connsiteY36" fmla="*/ 0 h 8339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834131" h="833989">
                  <a:moveTo>
                    <a:pt x="917065" y="0"/>
                  </a:moveTo>
                  <a:cubicBezTo>
                    <a:pt x="996145" y="0"/>
                    <a:pt x="1067739" y="32054"/>
                    <a:pt x="1119562" y="83877"/>
                  </a:cubicBezTo>
                  <a:lnTo>
                    <a:pt x="1159193" y="142658"/>
                  </a:lnTo>
                  <a:lnTo>
                    <a:pt x="1168975" y="137468"/>
                  </a:lnTo>
                  <a:cubicBezTo>
                    <a:pt x="1224494" y="114497"/>
                    <a:pt x="1288777" y="112707"/>
                    <a:pt x="1348663" y="137541"/>
                  </a:cubicBezTo>
                  <a:cubicBezTo>
                    <a:pt x="1408549" y="162375"/>
                    <a:pt x="1452699" y="209132"/>
                    <a:pt x="1475670" y="264651"/>
                  </a:cubicBezTo>
                  <a:lnTo>
                    <a:pt x="1477006" y="271241"/>
                  </a:lnTo>
                  <a:lnTo>
                    <a:pt x="1493062" y="266482"/>
                  </a:lnTo>
                  <a:cubicBezTo>
                    <a:pt x="1583316" y="249008"/>
                    <a:pt x="1680357" y="275220"/>
                    <a:pt x="1750254" y="345117"/>
                  </a:cubicBezTo>
                  <a:cubicBezTo>
                    <a:pt x="1862090" y="456953"/>
                    <a:pt x="1862090" y="638275"/>
                    <a:pt x="1750254" y="750111"/>
                  </a:cubicBezTo>
                  <a:cubicBezTo>
                    <a:pt x="1638418" y="861947"/>
                    <a:pt x="1457096" y="861947"/>
                    <a:pt x="1345260" y="750111"/>
                  </a:cubicBezTo>
                  <a:cubicBezTo>
                    <a:pt x="1317301" y="722152"/>
                    <a:pt x="1296332" y="689850"/>
                    <a:pt x="1282353" y="655377"/>
                  </a:cubicBezTo>
                  <a:lnTo>
                    <a:pt x="1269299" y="588294"/>
                  </a:lnTo>
                  <a:lnTo>
                    <a:pt x="1260279" y="589237"/>
                  </a:lnTo>
                  <a:cubicBezTo>
                    <a:pt x="1229783" y="589451"/>
                    <a:pt x="1198741" y="583690"/>
                    <a:pt x="1168798" y="571273"/>
                  </a:cubicBezTo>
                  <a:cubicBezTo>
                    <a:pt x="1138855" y="558856"/>
                    <a:pt x="1112846" y="540958"/>
                    <a:pt x="1091451" y="519225"/>
                  </a:cubicBezTo>
                  <a:lnTo>
                    <a:pt x="1088387" y="514593"/>
                  </a:lnTo>
                  <a:lnTo>
                    <a:pt x="1077180" y="523840"/>
                  </a:lnTo>
                  <a:cubicBezTo>
                    <a:pt x="1031474" y="554718"/>
                    <a:pt x="976375" y="572748"/>
                    <a:pt x="917065" y="572748"/>
                  </a:cubicBezTo>
                  <a:cubicBezTo>
                    <a:pt x="857755" y="572748"/>
                    <a:pt x="802656" y="554718"/>
                    <a:pt x="756951" y="523840"/>
                  </a:cubicBezTo>
                  <a:lnTo>
                    <a:pt x="746035" y="514834"/>
                  </a:lnTo>
                  <a:lnTo>
                    <a:pt x="743219" y="519083"/>
                  </a:lnTo>
                  <a:cubicBezTo>
                    <a:pt x="721807" y="540799"/>
                    <a:pt x="695783" y="558676"/>
                    <a:pt x="665830" y="571069"/>
                  </a:cubicBezTo>
                  <a:cubicBezTo>
                    <a:pt x="635877" y="583461"/>
                    <a:pt x="604830" y="589197"/>
                    <a:pt x="574333" y="588957"/>
                  </a:cubicBezTo>
                  <a:lnTo>
                    <a:pt x="564897" y="587963"/>
                  </a:lnTo>
                  <a:lnTo>
                    <a:pt x="551779" y="655378"/>
                  </a:lnTo>
                  <a:cubicBezTo>
                    <a:pt x="537799" y="689851"/>
                    <a:pt x="516830" y="722153"/>
                    <a:pt x="488871" y="750112"/>
                  </a:cubicBezTo>
                  <a:cubicBezTo>
                    <a:pt x="377035" y="861948"/>
                    <a:pt x="195713" y="861948"/>
                    <a:pt x="83877" y="750112"/>
                  </a:cubicBezTo>
                  <a:cubicBezTo>
                    <a:pt x="-27959" y="638276"/>
                    <a:pt x="-27959" y="456954"/>
                    <a:pt x="83877" y="345118"/>
                  </a:cubicBezTo>
                  <a:cubicBezTo>
                    <a:pt x="153774" y="275221"/>
                    <a:pt x="250815" y="249009"/>
                    <a:pt x="341070" y="266483"/>
                  </a:cubicBezTo>
                  <a:lnTo>
                    <a:pt x="357736" y="271423"/>
                  </a:lnTo>
                  <a:lnTo>
                    <a:pt x="359208" y="264196"/>
                  </a:lnTo>
                  <a:cubicBezTo>
                    <a:pt x="382223" y="208696"/>
                    <a:pt x="426412" y="161975"/>
                    <a:pt x="486318" y="137190"/>
                  </a:cubicBezTo>
                  <a:cubicBezTo>
                    <a:pt x="546225" y="112404"/>
                    <a:pt x="610506" y="114247"/>
                    <a:pt x="666007" y="137263"/>
                  </a:cubicBezTo>
                  <a:lnTo>
                    <a:pt x="675258" y="142182"/>
                  </a:lnTo>
                  <a:lnTo>
                    <a:pt x="714568" y="83877"/>
                  </a:lnTo>
                  <a:cubicBezTo>
                    <a:pt x="766392" y="32054"/>
                    <a:pt x="837985" y="0"/>
                    <a:pt x="917065" y="0"/>
                  </a:cubicBez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ABDE6585-70E1-EDC2-D9D2-6F39F9D47480}"/>
                </a:ext>
              </a:extLst>
            </p:cNvPr>
            <p:cNvGrpSpPr/>
            <p:nvPr/>
          </p:nvGrpSpPr>
          <p:grpSpPr>
            <a:xfrm>
              <a:off x="3085559" y="4302564"/>
              <a:ext cx="938420" cy="230632"/>
              <a:chOff x="8404388" y="3232912"/>
              <a:chExt cx="1067855" cy="231911"/>
            </a:xfrm>
          </p:grpSpPr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DE3DFF66-1D82-3AC0-6438-4CA37A6E9F90}"/>
                  </a:ext>
                </a:extLst>
              </p:cNvPr>
              <p:cNvSpPr/>
              <p:nvPr/>
            </p:nvSpPr>
            <p:spPr bwMode="auto">
              <a:xfrm>
                <a:off x="8404388" y="3232912"/>
                <a:ext cx="435784" cy="231911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FA7EC638-75F6-C716-7F57-DB5A422B288E}"/>
                  </a:ext>
                </a:extLst>
              </p:cNvPr>
              <p:cNvSpPr/>
              <p:nvPr/>
            </p:nvSpPr>
            <p:spPr bwMode="auto">
              <a:xfrm>
                <a:off x="9036459" y="3232912"/>
                <a:ext cx="435784" cy="231911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3" name="楕円 22">
                <a:extLst>
                  <a:ext uri="{FF2B5EF4-FFF2-40B4-BE49-F238E27FC236}">
                    <a16:creationId xmlns:a16="http://schemas.microsoft.com/office/drawing/2014/main" id="{0AC9D853-7A17-0C58-A89C-6E638E9D4C8C}"/>
                  </a:ext>
                </a:extLst>
              </p:cNvPr>
              <p:cNvSpPr/>
              <p:nvPr/>
            </p:nvSpPr>
            <p:spPr bwMode="auto">
              <a:xfrm>
                <a:off x="8571838" y="3300174"/>
                <a:ext cx="109925" cy="109925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楕円 23">
                <a:extLst>
                  <a:ext uri="{FF2B5EF4-FFF2-40B4-BE49-F238E27FC236}">
                    <a16:creationId xmlns:a16="http://schemas.microsoft.com/office/drawing/2014/main" id="{CE7BB2D1-CB78-6F28-5E81-78F1DA6194B1}"/>
                  </a:ext>
                </a:extLst>
              </p:cNvPr>
              <p:cNvSpPr/>
              <p:nvPr/>
            </p:nvSpPr>
            <p:spPr bwMode="auto">
              <a:xfrm>
                <a:off x="9209405" y="3300174"/>
                <a:ext cx="109925" cy="109925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5668B05B-CEA6-BD0D-E643-0C2F7FAAAD77}"/>
                </a:ext>
              </a:extLst>
            </p:cNvPr>
            <p:cNvSpPr/>
            <p:nvPr/>
          </p:nvSpPr>
          <p:spPr bwMode="auto">
            <a:xfrm rot="5400000">
              <a:off x="3224684" y="3176752"/>
              <a:ext cx="665434" cy="1310839"/>
            </a:xfrm>
            <a:custGeom>
              <a:avLst/>
              <a:gdLst>
                <a:gd name="connsiteX0" fmla="*/ 658291 w 671325"/>
                <a:gd name="connsiteY0" fmla="*/ 1569215 h 1569216"/>
                <a:gd name="connsiteX1" fmla="*/ 658292 w 671325"/>
                <a:gd name="connsiteY1" fmla="*/ 1569215 h 1569216"/>
                <a:gd name="connsiteX2" fmla="*/ 658292 w 671325"/>
                <a:gd name="connsiteY2" fmla="*/ 1569216 h 1569216"/>
                <a:gd name="connsiteX3" fmla="*/ 0 w 671325"/>
                <a:gd name="connsiteY3" fmla="*/ 912605 h 1569216"/>
                <a:gd name="connsiteX4" fmla="*/ 192809 w 671325"/>
                <a:gd name="connsiteY4" fmla="*/ 448312 h 1569216"/>
                <a:gd name="connsiteX5" fmla="*/ 271660 w 671325"/>
                <a:gd name="connsiteY5" fmla="*/ 383420 h 1569216"/>
                <a:gd name="connsiteX6" fmla="*/ 176025 w 671325"/>
                <a:gd name="connsiteY6" fmla="*/ 176212 h 1569216"/>
                <a:gd name="connsiteX7" fmla="*/ 280800 w 671325"/>
                <a:gd name="connsiteY7" fmla="*/ 14287 h 1569216"/>
                <a:gd name="connsiteX8" fmla="*/ 671325 w 671325"/>
                <a:gd name="connsiteY8" fmla="*/ 0 h 1569216"/>
                <a:gd name="connsiteX9" fmla="*/ 509028 w 671325"/>
                <a:gd name="connsiteY9" fmla="*/ 274474 h 1569216"/>
                <a:gd name="connsiteX10" fmla="*/ 525623 w 671325"/>
                <a:gd name="connsiteY10" fmla="*/ 269335 h 1569216"/>
                <a:gd name="connsiteX11" fmla="*/ 658292 w 671325"/>
                <a:gd name="connsiteY11" fmla="*/ 255995 h 1569216"/>
                <a:gd name="connsiteX12" fmla="*/ 599113 w 671325"/>
                <a:gd name="connsiteY12" fmla="*/ 1409612 h 1569216"/>
                <a:gd name="connsiteX13" fmla="*/ 658291 w 671325"/>
                <a:gd name="connsiteY13" fmla="*/ 1569215 h 1569216"/>
                <a:gd name="connsiteX14" fmla="*/ 525623 w 671325"/>
                <a:gd name="connsiteY14" fmla="*/ 1555875 h 1569216"/>
                <a:gd name="connsiteX15" fmla="*/ 0 w 671325"/>
                <a:gd name="connsiteY15" fmla="*/ 912605 h 1569216"/>
                <a:gd name="connsiteX0" fmla="*/ 658291 w 671325"/>
                <a:gd name="connsiteY0" fmla="*/ 1569215 h 1569216"/>
                <a:gd name="connsiteX1" fmla="*/ 658292 w 671325"/>
                <a:gd name="connsiteY1" fmla="*/ 1569215 h 1569216"/>
                <a:gd name="connsiteX2" fmla="*/ 658292 w 671325"/>
                <a:gd name="connsiteY2" fmla="*/ 1569216 h 1569216"/>
                <a:gd name="connsiteX3" fmla="*/ 658291 w 671325"/>
                <a:gd name="connsiteY3" fmla="*/ 1569215 h 1569216"/>
                <a:gd name="connsiteX4" fmla="*/ 0 w 671325"/>
                <a:gd name="connsiteY4" fmla="*/ 912605 h 1569216"/>
                <a:gd name="connsiteX5" fmla="*/ 192809 w 671325"/>
                <a:gd name="connsiteY5" fmla="*/ 448312 h 1569216"/>
                <a:gd name="connsiteX6" fmla="*/ 271660 w 671325"/>
                <a:gd name="connsiteY6" fmla="*/ 383420 h 1569216"/>
                <a:gd name="connsiteX7" fmla="*/ 176025 w 671325"/>
                <a:gd name="connsiteY7" fmla="*/ 176212 h 1569216"/>
                <a:gd name="connsiteX8" fmla="*/ 280800 w 671325"/>
                <a:gd name="connsiteY8" fmla="*/ 14287 h 1569216"/>
                <a:gd name="connsiteX9" fmla="*/ 671325 w 671325"/>
                <a:gd name="connsiteY9" fmla="*/ 0 h 1569216"/>
                <a:gd name="connsiteX10" fmla="*/ 509028 w 671325"/>
                <a:gd name="connsiteY10" fmla="*/ 274474 h 1569216"/>
                <a:gd name="connsiteX11" fmla="*/ 525623 w 671325"/>
                <a:gd name="connsiteY11" fmla="*/ 269335 h 1569216"/>
                <a:gd name="connsiteX12" fmla="*/ 658292 w 671325"/>
                <a:gd name="connsiteY12" fmla="*/ 255995 h 1569216"/>
                <a:gd name="connsiteX13" fmla="*/ 599113 w 671325"/>
                <a:gd name="connsiteY13" fmla="*/ 1409612 h 1569216"/>
                <a:gd name="connsiteX14" fmla="*/ 386828 w 671325"/>
                <a:gd name="connsiteY14" fmla="*/ 1309659 h 1569216"/>
                <a:gd name="connsiteX15" fmla="*/ 525623 w 671325"/>
                <a:gd name="connsiteY15" fmla="*/ 1555875 h 1569216"/>
                <a:gd name="connsiteX16" fmla="*/ 0 w 671325"/>
                <a:gd name="connsiteY16" fmla="*/ 912605 h 1569216"/>
                <a:gd name="connsiteX0" fmla="*/ 551135 w 671325"/>
                <a:gd name="connsiteY0" fmla="*/ 1990696 h 1990696"/>
                <a:gd name="connsiteX1" fmla="*/ 658292 w 671325"/>
                <a:gd name="connsiteY1" fmla="*/ 1569215 h 1990696"/>
                <a:gd name="connsiteX2" fmla="*/ 658292 w 671325"/>
                <a:gd name="connsiteY2" fmla="*/ 1569216 h 1990696"/>
                <a:gd name="connsiteX3" fmla="*/ 551135 w 671325"/>
                <a:gd name="connsiteY3" fmla="*/ 1990696 h 1990696"/>
                <a:gd name="connsiteX4" fmla="*/ 0 w 671325"/>
                <a:gd name="connsiteY4" fmla="*/ 912605 h 1990696"/>
                <a:gd name="connsiteX5" fmla="*/ 192809 w 671325"/>
                <a:gd name="connsiteY5" fmla="*/ 448312 h 1990696"/>
                <a:gd name="connsiteX6" fmla="*/ 271660 w 671325"/>
                <a:gd name="connsiteY6" fmla="*/ 383420 h 1990696"/>
                <a:gd name="connsiteX7" fmla="*/ 176025 w 671325"/>
                <a:gd name="connsiteY7" fmla="*/ 176212 h 1990696"/>
                <a:gd name="connsiteX8" fmla="*/ 280800 w 671325"/>
                <a:gd name="connsiteY8" fmla="*/ 14287 h 1990696"/>
                <a:gd name="connsiteX9" fmla="*/ 671325 w 671325"/>
                <a:gd name="connsiteY9" fmla="*/ 0 h 1990696"/>
                <a:gd name="connsiteX10" fmla="*/ 509028 w 671325"/>
                <a:gd name="connsiteY10" fmla="*/ 274474 h 1990696"/>
                <a:gd name="connsiteX11" fmla="*/ 525623 w 671325"/>
                <a:gd name="connsiteY11" fmla="*/ 269335 h 1990696"/>
                <a:gd name="connsiteX12" fmla="*/ 658292 w 671325"/>
                <a:gd name="connsiteY12" fmla="*/ 255995 h 1990696"/>
                <a:gd name="connsiteX13" fmla="*/ 599113 w 671325"/>
                <a:gd name="connsiteY13" fmla="*/ 1409612 h 1990696"/>
                <a:gd name="connsiteX14" fmla="*/ 386828 w 671325"/>
                <a:gd name="connsiteY14" fmla="*/ 1309659 h 1990696"/>
                <a:gd name="connsiteX15" fmla="*/ 525623 w 671325"/>
                <a:gd name="connsiteY15" fmla="*/ 1555875 h 1990696"/>
                <a:gd name="connsiteX16" fmla="*/ 0 w 671325"/>
                <a:gd name="connsiteY16" fmla="*/ 912605 h 1990696"/>
                <a:gd name="connsiteX0" fmla="*/ 658292 w 671325"/>
                <a:gd name="connsiteY0" fmla="*/ 1569216 h 1569216"/>
                <a:gd name="connsiteX1" fmla="*/ 658292 w 671325"/>
                <a:gd name="connsiteY1" fmla="*/ 1569215 h 1569216"/>
                <a:gd name="connsiteX2" fmla="*/ 658292 w 671325"/>
                <a:gd name="connsiteY2" fmla="*/ 1569216 h 1569216"/>
                <a:gd name="connsiteX3" fmla="*/ 0 w 671325"/>
                <a:gd name="connsiteY3" fmla="*/ 912605 h 1569216"/>
                <a:gd name="connsiteX4" fmla="*/ 192809 w 671325"/>
                <a:gd name="connsiteY4" fmla="*/ 448312 h 1569216"/>
                <a:gd name="connsiteX5" fmla="*/ 271660 w 671325"/>
                <a:gd name="connsiteY5" fmla="*/ 383420 h 1569216"/>
                <a:gd name="connsiteX6" fmla="*/ 176025 w 671325"/>
                <a:gd name="connsiteY6" fmla="*/ 176212 h 1569216"/>
                <a:gd name="connsiteX7" fmla="*/ 280800 w 671325"/>
                <a:gd name="connsiteY7" fmla="*/ 14287 h 1569216"/>
                <a:gd name="connsiteX8" fmla="*/ 671325 w 671325"/>
                <a:gd name="connsiteY8" fmla="*/ 0 h 1569216"/>
                <a:gd name="connsiteX9" fmla="*/ 509028 w 671325"/>
                <a:gd name="connsiteY9" fmla="*/ 274474 h 1569216"/>
                <a:gd name="connsiteX10" fmla="*/ 525623 w 671325"/>
                <a:gd name="connsiteY10" fmla="*/ 269335 h 1569216"/>
                <a:gd name="connsiteX11" fmla="*/ 658292 w 671325"/>
                <a:gd name="connsiteY11" fmla="*/ 255995 h 1569216"/>
                <a:gd name="connsiteX12" fmla="*/ 599113 w 671325"/>
                <a:gd name="connsiteY12" fmla="*/ 1409612 h 1569216"/>
                <a:gd name="connsiteX13" fmla="*/ 386828 w 671325"/>
                <a:gd name="connsiteY13" fmla="*/ 1309659 h 1569216"/>
                <a:gd name="connsiteX14" fmla="*/ 525623 w 671325"/>
                <a:gd name="connsiteY14" fmla="*/ 1555875 h 1569216"/>
                <a:gd name="connsiteX15" fmla="*/ 0 w 671325"/>
                <a:gd name="connsiteY15" fmla="*/ 912605 h 1569216"/>
                <a:gd name="connsiteX0" fmla="*/ 0 w 671325"/>
                <a:gd name="connsiteY0" fmla="*/ 912605 h 1555932"/>
                <a:gd name="connsiteX1" fmla="*/ 192809 w 671325"/>
                <a:gd name="connsiteY1" fmla="*/ 448312 h 1555932"/>
                <a:gd name="connsiteX2" fmla="*/ 271660 w 671325"/>
                <a:gd name="connsiteY2" fmla="*/ 383420 h 1555932"/>
                <a:gd name="connsiteX3" fmla="*/ 176025 w 671325"/>
                <a:gd name="connsiteY3" fmla="*/ 176212 h 1555932"/>
                <a:gd name="connsiteX4" fmla="*/ 280800 w 671325"/>
                <a:gd name="connsiteY4" fmla="*/ 14287 h 1555932"/>
                <a:gd name="connsiteX5" fmla="*/ 671325 w 671325"/>
                <a:gd name="connsiteY5" fmla="*/ 0 h 1555932"/>
                <a:gd name="connsiteX6" fmla="*/ 509028 w 671325"/>
                <a:gd name="connsiteY6" fmla="*/ 274474 h 1555932"/>
                <a:gd name="connsiteX7" fmla="*/ 525623 w 671325"/>
                <a:gd name="connsiteY7" fmla="*/ 269335 h 1555932"/>
                <a:gd name="connsiteX8" fmla="*/ 658292 w 671325"/>
                <a:gd name="connsiteY8" fmla="*/ 255995 h 1555932"/>
                <a:gd name="connsiteX9" fmla="*/ 599113 w 671325"/>
                <a:gd name="connsiteY9" fmla="*/ 1409612 h 1555932"/>
                <a:gd name="connsiteX10" fmla="*/ 386828 w 671325"/>
                <a:gd name="connsiteY10" fmla="*/ 1309659 h 1555932"/>
                <a:gd name="connsiteX11" fmla="*/ 525623 w 671325"/>
                <a:gd name="connsiteY11" fmla="*/ 1555875 h 1555932"/>
                <a:gd name="connsiteX12" fmla="*/ 0 w 671325"/>
                <a:gd name="connsiteY12" fmla="*/ 912605 h 1555932"/>
                <a:gd name="connsiteX0" fmla="*/ 0 w 671325"/>
                <a:gd name="connsiteY0" fmla="*/ 912605 h 1566834"/>
                <a:gd name="connsiteX1" fmla="*/ 192809 w 671325"/>
                <a:gd name="connsiteY1" fmla="*/ 448312 h 1566834"/>
                <a:gd name="connsiteX2" fmla="*/ 271660 w 671325"/>
                <a:gd name="connsiteY2" fmla="*/ 383420 h 1566834"/>
                <a:gd name="connsiteX3" fmla="*/ 176025 w 671325"/>
                <a:gd name="connsiteY3" fmla="*/ 176212 h 1566834"/>
                <a:gd name="connsiteX4" fmla="*/ 280800 w 671325"/>
                <a:gd name="connsiteY4" fmla="*/ 14287 h 1566834"/>
                <a:gd name="connsiteX5" fmla="*/ 671325 w 671325"/>
                <a:gd name="connsiteY5" fmla="*/ 0 h 1566834"/>
                <a:gd name="connsiteX6" fmla="*/ 509028 w 671325"/>
                <a:gd name="connsiteY6" fmla="*/ 274474 h 1566834"/>
                <a:gd name="connsiteX7" fmla="*/ 525623 w 671325"/>
                <a:gd name="connsiteY7" fmla="*/ 269335 h 1566834"/>
                <a:gd name="connsiteX8" fmla="*/ 658292 w 671325"/>
                <a:gd name="connsiteY8" fmla="*/ 255995 h 1566834"/>
                <a:gd name="connsiteX9" fmla="*/ 599113 w 671325"/>
                <a:gd name="connsiteY9" fmla="*/ 1409612 h 1566834"/>
                <a:gd name="connsiteX10" fmla="*/ 665434 w 671325"/>
                <a:gd name="connsiteY10" fmla="*/ 1566834 h 1566834"/>
                <a:gd name="connsiteX11" fmla="*/ 525623 w 671325"/>
                <a:gd name="connsiteY11" fmla="*/ 1555875 h 1566834"/>
                <a:gd name="connsiteX12" fmla="*/ 0 w 671325"/>
                <a:gd name="connsiteY12" fmla="*/ 912605 h 1566834"/>
                <a:gd name="connsiteX0" fmla="*/ 280800 w 671325"/>
                <a:gd name="connsiteY0" fmla="*/ 14287 h 1566834"/>
                <a:gd name="connsiteX1" fmla="*/ 671325 w 671325"/>
                <a:gd name="connsiteY1" fmla="*/ 0 h 1566834"/>
                <a:gd name="connsiteX2" fmla="*/ 509028 w 671325"/>
                <a:gd name="connsiteY2" fmla="*/ 274474 h 1566834"/>
                <a:gd name="connsiteX3" fmla="*/ 525623 w 671325"/>
                <a:gd name="connsiteY3" fmla="*/ 269335 h 1566834"/>
                <a:gd name="connsiteX4" fmla="*/ 658292 w 671325"/>
                <a:gd name="connsiteY4" fmla="*/ 255995 h 1566834"/>
                <a:gd name="connsiteX5" fmla="*/ 599113 w 671325"/>
                <a:gd name="connsiteY5" fmla="*/ 1409612 h 1566834"/>
                <a:gd name="connsiteX6" fmla="*/ 665434 w 671325"/>
                <a:gd name="connsiteY6" fmla="*/ 1566834 h 1566834"/>
                <a:gd name="connsiteX7" fmla="*/ 525623 w 671325"/>
                <a:gd name="connsiteY7" fmla="*/ 1555875 h 1566834"/>
                <a:gd name="connsiteX8" fmla="*/ 0 w 671325"/>
                <a:gd name="connsiteY8" fmla="*/ 912605 h 1566834"/>
                <a:gd name="connsiteX9" fmla="*/ 192809 w 671325"/>
                <a:gd name="connsiteY9" fmla="*/ 448312 h 1566834"/>
                <a:gd name="connsiteX10" fmla="*/ 271660 w 671325"/>
                <a:gd name="connsiteY10" fmla="*/ 383420 h 1566834"/>
                <a:gd name="connsiteX11" fmla="*/ 176025 w 671325"/>
                <a:gd name="connsiteY11" fmla="*/ 176212 h 1566834"/>
                <a:gd name="connsiteX12" fmla="*/ 372240 w 671325"/>
                <a:gd name="connsiteY12" fmla="*/ 105727 h 1566834"/>
                <a:gd name="connsiteX0" fmla="*/ 671325 w 671325"/>
                <a:gd name="connsiteY0" fmla="*/ 0 h 1566834"/>
                <a:gd name="connsiteX1" fmla="*/ 509028 w 671325"/>
                <a:gd name="connsiteY1" fmla="*/ 274474 h 1566834"/>
                <a:gd name="connsiteX2" fmla="*/ 525623 w 671325"/>
                <a:gd name="connsiteY2" fmla="*/ 269335 h 1566834"/>
                <a:gd name="connsiteX3" fmla="*/ 658292 w 671325"/>
                <a:gd name="connsiteY3" fmla="*/ 255995 h 1566834"/>
                <a:gd name="connsiteX4" fmla="*/ 599113 w 671325"/>
                <a:gd name="connsiteY4" fmla="*/ 1409612 h 1566834"/>
                <a:gd name="connsiteX5" fmla="*/ 665434 w 671325"/>
                <a:gd name="connsiteY5" fmla="*/ 1566834 h 1566834"/>
                <a:gd name="connsiteX6" fmla="*/ 525623 w 671325"/>
                <a:gd name="connsiteY6" fmla="*/ 1555875 h 1566834"/>
                <a:gd name="connsiteX7" fmla="*/ 0 w 671325"/>
                <a:gd name="connsiteY7" fmla="*/ 912605 h 1566834"/>
                <a:gd name="connsiteX8" fmla="*/ 192809 w 671325"/>
                <a:gd name="connsiteY8" fmla="*/ 448312 h 1566834"/>
                <a:gd name="connsiteX9" fmla="*/ 271660 w 671325"/>
                <a:gd name="connsiteY9" fmla="*/ 383420 h 1566834"/>
                <a:gd name="connsiteX10" fmla="*/ 176025 w 671325"/>
                <a:gd name="connsiteY10" fmla="*/ 176212 h 1566834"/>
                <a:gd name="connsiteX11" fmla="*/ 372240 w 671325"/>
                <a:gd name="connsiteY11" fmla="*/ 105727 h 1566834"/>
                <a:gd name="connsiteX0" fmla="*/ 671325 w 671325"/>
                <a:gd name="connsiteY0" fmla="*/ 0 h 1566834"/>
                <a:gd name="connsiteX1" fmla="*/ 509028 w 671325"/>
                <a:gd name="connsiteY1" fmla="*/ 274474 h 1566834"/>
                <a:gd name="connsiteX2" fmla="*/ 525623 w 671325"/>
                <a:gd name="connsiteY2" fmla="*/ 269335 h 1566834"/>
                <a:gd name="connsiteX3" fmla="*/ 658292 w 671325"/>
                <a:gd name="connsiteY3" fmla="*/ 255995 h 1566834"/>
                <a:gd name="connsiteX4" fmla="*/ 599113 w 671325"/>
                <a:gd name="connsiteY4" fmla="*/ 1409612 h 1566834"/>
                <a:gd name="connsiteX5" fmla="*/ 665434 w 671325"/>
                <a:gd name="connsiteY5" fmla="*/ 1566834 h 1566834"/>
                <a:gd name="connsiteX6" fmla="*/ 525623 w 671325"/>
                <a:gd name="connsiteY6" fmla="*/ 1555875 h 1566834"/>
                <a:gd name="connsiteX7" fmla="*/ 0 w 671325"/>
                <a:gd name="connsiteY7" fmla="*/ 912605 h 1566834"/>
                <a:gd name="connsiteX8" fmla="*/ 192809 w 671325"/>
                <a:gd name="connsiteY8" fmla="*/ 448312 h 1566834"/>
                <a:gd name="connsiteX9" fmla="*/ 271660 w 671325"/>
                <a:gd name="connsiteY9" fmla="*/ 383420 h 1566834"/>
                <a:gd name="connsiteX10" fmla="*/ 372240 w 671325"/>
                <a:gd name="connsiteY10" fmla="*/ 105727 h 1566834"/>
                <a:gd name="connsiteX0" fmla="*/ 671325 w 671325"/>
                <a:gd name="connsiteY0" fmla="*/ 0 h 1566834"/>
                <a:gd name="connsiteX1" fmla="*/ 525623 w 671325"/>
                <a:gd name="connsiteY1" fmla="*/ 269335 h 1566834"/>
                <a:gd name="connsiteX2" fmla="*/ 658292 w 671325"/>
                <a:gd name="connsiteY2" fmla="*/ 255995 h 1566834"/>
                <a:gd name="connsiteX3" fmla="*/ 599113 w 671325"/>
                <a:gd name="connsiteY3" fmla="*/ 1409612 h 1566834"/>
                <a:gd name="connsiteX4" fmla="*/ 665434 w 671325"/>
                <a:gd name="connsiteY4" fmla="*/ 1566834 h 1566834"/>
                <a:gd name="connsiteX5" fmla="*/ 525623 w 671325"/>
                <a:gd name="connsiteY5" fmla="*/ 1555875 h 1566834"/>
                <a:gd name="connsiteX6" fmla="*/ 0 w 671325"/>
                <a:gd name="connsiteY6" fmla="*/ 912605 h 1566834"/>
                <a:gd name="connsiteX7" fmla="*/ 192809 w 671325"/>
                <a:gd name="connsiteY7" fmla="*/ 448312 h 1566834"/>
                <a:gd name="connsiteX8" fmla="*/ 271660 w 671325"/>
                <a:gd name="connsiteY8" fmla="*/ 383420 h 1566834"/>
                <a:gd name="connsiteX9" fmla="*/ 372240 w 671325"/>
                <a:gd name="connsiteY9" fmla="*/ 105727 h 1566834"/>
                <a:gd name="connsiteX0" fmla="*/ 671325 w 671325"/>
                <a:gd name="connsiteY0" fmla="*/ 0 h 1566834"/>
                <a:gd name="connsiteX1" fmla="*/ 525623 w 671325"/>
                <a:gd name="connsiteY1" fmla="*/ 269335 h 1566834"/>
                <a:gd name="connsiteX2" fmla="*/ 658292 w 671325"/>
                <a:gd name="connsiteY2" fmla="*/ 255995 h 1566834"/>
                <a:gd name="connsiteX3" fmla="*/ 599113 w 671325"/>
                <a:gd name="connsiteY3" fmla="*/ 1409612 h 1566834"/>
                <a:gd name="connsiteX4" fmla="*/ 665434 w 671325"/>
                <a:gd name="connsiteY4" fmla="*/ 1566834 h 1566834"/>
                <a:gd name="connsiteX5" fmla="*/ 525623 w 671325"/>
                <a:gd name="connsiteY5" fmla="*/ 1555875 h 1566834"/>
                <a:gd name="connsiteX6" fmla="*/ 0 w 671325"/>
                <a:gd name="connsiteY6" fmla="*/ 912605 h 1566834"/>
                <a:gd name="connsiteX7" fmla="*/ 192809 w 671325"/>
                <a:gd name="connsiteY7" fmla="*/ 448312 h 1566834"/>
                <a:gd name="connsiteX8" fmla="*/ 271660 w 671325"/>
                <a:gd name="connsiteY8" fmla="*/ 383420 h 1566834"/>
                <a:gd name="connsiteX0" fmla="*/ 525623 w 665434"/>
                <a:gd name="connsiteY0" fmla="*/ 13340 h 1310839"/>
                <a:gd name="connsiteX1" fmla="*/ 658292 w 665434"/>
                <a:gd name="connsiteY1" fmla="*/ 0 h 1310839"/>
                <a:gd name="connsiteX2" fmla="*/ 599113 w 665434"/>
                <a:gd name="connsiteY2" fmla="*/ 1153617 h 1310839"/>
                <a:gd name="connsiteX3" fmla="*/ 665434 w 665434"/>
                <a:gd name="connsiteY3" fmla="*/ 1310839 h 1310839"/>
                <a:gd name="connsiteX4" fmla="*/ 525623 w 665434"/>
                <a:gd name="connsiteY4" fmla="*/ 1299880 h 1310839"/>
                <a:gd name="connsiteX5" fmla="*/ 0 w 665434"/>
                <a:gd name="connsiteY5" fmla="*/ 656610 h 1310839"/>
                <a:gd name="connsiteX6" fmla="*/ 192809 w 665434"/>
                <a:gd name="connsiteY6" fmla="*/ 192317 h 1310839"/>
                <a:gd name="connsiteX7" fmla="*/ 271660 w 665434"/>
                <a:gd name="connsiteY7" fmla="*/ 127425 h 13108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65434" h="1310839">
                  <a:moveTo>
                    <a:pt x="525623" y="13340"/>
                  </a:moveTo>
                  <a:cubicBezTo>
                    <a:pt x="568476" y="4594"/>
                    <a:pt x="612847" y="0"/>
                    <a:pt x="658292" y="0"/>
                  </a:cubicBezTo>
                  <a:cubicBezTo>
                    <a:pt x="500481" y="366851"/>
                    <a:pt x="480755" y="776153"/>
                    <a:pt x="599113" y="1153617"/>
                  </a:cubicBezTo>
                  <a:lnTo>
                    <a:pt x="665434" y="1310839"/>
                  </a:lnTo>
                  <a:cubicBezTo>
                    <a:pt x="621211" y="1306392"/>
                    <a:pt x="569846" y="1304327"/>
                    <a:pt x="525623" y="1299880"/>
                  </a:cubicBezTo>
                  <a:cubicBezTo>
                    <a:pt x="225650" y="1238654"/>
                    <a:pt x="0" y="973917"/>
                    <a:pt x="0" y="656610"/>
                  </a:cubicBezTo>
                  <a:cubicBezTo>
                    <a:pt x="0" y="475292"/>
                    <a:pt x="73682" y="311140"/>
                    <a:pt x="192809" y="192317"/>
                  </a:cubicBezTo>
                  <a:lnTo>
                    <a:pt x="271660" y="127425"/>
                  </a:lnTo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bevel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3EB81576-F5B4-5768-D266-43494716E80A}"/>
              </a:ext>
            </a:extLst>
          </p:cNvPr>
          <p:cNvSpPr/>
          <p:nvPr/>
        </p:nvSpPr>
        <p:spPr>
          <a:xfrm rot="5400000">
            <a:off x="-27345" y="533470"/>
            <a:ext cx="6912690" cy="6300700"/>
          </a:xfrm>
          <a:custGeom>
            <a:avLst/>
            <a:gdLst>
              <a:gd name="connsiteX0" fmla="*/ 420383 w 6912690"/>
              <a:gd name="connsiteY0" fmla="*/ 0 h 6300700"/>
              <a:gd name="connsiteX1" fmla="*/ 5925322 w 6912690"/>
              <a:gd name="connsiteY1" fmla="*/ 0 h 6300700"/>
              <a:gd name="connsiteX2" fmla="*/ 6345705 w 6912690"/>
              <a:gd name="connsiteY2" fmla="*/ 420383 h 6300700"/>
              <a:gd name="connsiteX3" fmla="*/ 6345705 w 6912690"/>
              <a:gd name="connsiteY3" fmla="*/ 2297890 h 6300700"/>
              <a:gd name="connsiteX4" fmla="*/ 6362950 w 6912690"/>
              <a:gd name="connsiteY4" fmla="*/ 2301637 h 6300700"/>
              <a:gd name="connsiteX5" fmla="*/ 6912690 w 6912690"/>
              <a:gd name="connsiteY5" fmla="*/ 2882193 h 6300700"/>
              <a:gd name="connsiteX6" fmla="*/ 6492806 w 6912690"/>
              <a:gd name="connsiteY6" fmla="*/ 2708201 h 6300700"/>
              <a:gd name="connsiteX7" fmla="*/ 6345705 w 6912690"/>
              <a:gd name="connsiteY7" fmla="*/ 2679968 h 6300700"/>
              <a:gd name="connsiteX8" fmla="*/ 6345705 w 6912690"/>
              <a:gd name="connsiteY8" fmla="*/ 5880317 h 6300700"/>
              <a:gd name="connsiteX9" fmla="*/ 5925322 w 6912690"/>
              <a:gd name="connsiteY9" fmla="*/ 6300700 h 6300700"/>
              <a:gd name="connsiteX10" fmla="*/ 420383 w 6912690"/>
              <a:gd name="connsiteY10" fmla="*/ 6300700 h 6300700"/>
              <a:gd name="connsiteX11" fmla="*/ 0 w 6912690"/>
              <a:gd name="connsiteY11" fmla="*/ 5880317 h 6300700"/>
              <a:gd name="connsiteX12" fmla="*/ 0 w 6912690"/>
              <a:gd name="connsiteY12" fmla="*/ 420383 h 6300700"/>
              <a:gd name="connsiteX13" fmla="*/ 420383 w 6912690"/>
              <a:gd name="connsiteY13" fmla="*/ 0 h 6300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912690" h="6300700">
                <a:moveTo>
                  <a:pt x="420383" y="0"/>
                </a:moveTo>
                <a:lnTo>
                  <a:pt x="5925322" y="0"/>
                </a:lnTo>
                <a:cubicBezTo>
                  <a:pt x="6157493" y="0"/>
                  <a:pt x="6345705" y="188212"/>
                  <a:pt x="6345705" y="420383"/>
                </a:cubicBezTo>
                <a:lnTo>
                  <a:pt x="6345705" y="2297890"/>
                </a:lnTo>
                <a:lnTo>
                  <a:pt x="6362950" y="2301637"/>
                </a:lnTo>
                <a:cubicBezTo>
                  <a:pt x="6686009" y="2397287"/>
                  <a:pt x="6912690" y="2621210"/>
                  <a:pt x="6912690" y="2882193"/>
                </a:cubicBezTo>
                <a:cubicBezTo>
                  <a:pt x="6787649" y="2806553"/>
                  <a:pt x="6645255" y="2747922"/>
                  <a:pt x="6492806" y="2708201"/>
                </a:cubicBezTo>
                <a:lnTo>
                  <a:pt x="6345705" y="2679968"/>
                </a:lnTo>
                <a:lnTo>
                  <a:pt x="6345705" y="5880317"/>
                </a:lnTo>
                <a:cubicBezTo>
                  <a:pt x="6345705" y="6112488"/>
                  <a:pt x="6157493" y="6300700"/>
                  <a:pt x="5925322" y="6300700"/>
                </a:cubicBezTo>
                <a:lnTo>
                  <a:pt x="420383" y="6300700"/>
                </a:lnTo>
                <a:cubicBezTo>
                  <a:pt x="188212" y="6300700"/>
                  <a:pt x="0" y="6112488"/>
                  <a:pt x="0" y="5880317"/>
                </a:cubicBezTo>
                <a:lnTo>
                  <a:pt x="0" y="420383"/>
                </a:lnTo>
                <a:cubicBezTo>
                  <a:pt x="0" y="188212"/>
                  <a:pt x="188212" y="0"/>
                  <a:pt x="420383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458810F-582B-9DD0-D893-0452493AF6D4}"/>
              </a:ext>
            </a:extLst>
          </p:cNvPr>
          <p:cNvSpPr txBox="1"/>
          <p:nvPr/>
        </p:nvSpPr>
        <p:spPr>
          <a:xfrm>
            <a:off x="597556" y="783094"/>
            <a:ext cx="5662888" cy="52017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木曜日は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浴室清掃日です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９時～</a:t>
            </a:r>
            <a: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  <a:t>12</a:t>
            </a: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時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使用出来ません</a:t>
            </a:r>
          </a:p>
        </p:txBody>
      </p:sp>
    </p:spTree>
    <p:extLst>
      <p:ext uri="{BB962C8B-B14F-4D97-AF65-F5344CB8AC3E}">
        <p14:creationId xmlns:p14="http://schemas.microsoft.com/office/powerpoint/2010/main" val="354035685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616</TotalTime>
  <Words>49</Words>
  <Application>Microsoft Office PowerPoint</Application>
  <PresentationFormat>A4 210 x 297 mm</PresentationFormat>
  <Paragraphs>17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木曜日は浴室清掃日ですの貼り紙</dc:title>
  <dc:subject>木曜日は浴室清掃日ですの貼り紙</dc:subject>
  <dc:creator>でじけろお</dc:creator>
  <cp:lastModifiedBy>Keroo</cp:lastModifiedBy>
  <cp:revision>1</cp:revision>
  <dcterms:created xsi:type="dcterms:W3CDTF">2014-12-04T06:28:15Z</dcterms:created>
  <dcterms:modified xsi:type="dcterms:W3CDTF">2025-09-05T03:30:29Z</dcterms:modified>
  <cp:version>1</cp:version>
</cp:coreProperties>
</file>

<file path=docProps/thumbnail.jpeg>
</file>