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3" d="100"/>
          <a:sy n="73" d="100"/>
        </p:scale>
        <p:origin x="3774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-533012" y="2496387"/>
            <a:ext cx="7924024" cy="49505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木曜日は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浴室清掃日です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９時～１２時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使用出来ません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60009E-2285-176C-527F-C8E038D170DA}"/>
              </a:ext>
            </a:extLst>
          </p:cNvPr>
          <p:cNvSpPr txBox="1"/>
          <p:nvPr/>
        </p:nvSpPr>
        <p:spPr>
          <a:xfrm rot="5400000">
            <a:off x="-1055965" y="2044107"/>
            <a:ext cx="8969930" cy="58551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９時～１２時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-187095" y="3812180"/>
            <a:ext cx="8415930" cy="19666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９時～１２時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2F42ABB-0486-4B1E-84AF-DEE718BFD5A2}"/>
              </a:ext>
            </a:extLst>
          </p:cNvPr>
          <p:cNvGrpSpPr/>
          <p:nvPr/>
        </p:nvGrpSpPr>
        <p:grpSpPr>
          <a:xfrm>
            <a:off x="278650" y="5823978"/>
            <a:ext cx="2662452" cy="3483371"/>
            <a:chOff x="826727" y="3564017"/>
            <a:chExt cx="2160948" cy="2827237"/>
          </a:xfrm>
        </p:grpSpPr>
        <p:sp>
          <p:nvSpPr>
            <p:cNvPr id="3" name="楕円 461">
              <a:extLst>
                <a:ext uri="{FF2B5EF4-FFF2-40B4-BE49-F238E27FC236}">
                  <a16:creationId xmlns:a16="http://schemas.microsoft.com/office/drawing/2014/main" id="{381C1808-8BC2-9CE8-8308-4362C465F2E5}"/>
                </a:ext>
              </a:extLst>
            </p:cNvPr>
            <p:cNvSpPr/>
            <p:nvPr/>
          </p:nvSpPr>
          <p:spPr bwMode="auto">
            <a:xfrm rot="17100000" flipH="1">
              <a:off x="2227741" y="4689489"/>
              <a:ext cx="354230" cy="523197"/>
            </a:xfrm>
            <a:custGeom>
              <a:avLst/>
              <a:gdLst>
                <a:gd name="connsiteX0" fmla="*/ 0 w 329462"/>
                <a:gd name="connsiteY0" fmla="*/ 164731 h 329462"/>
                <a:gd name="connsiteX1" fmla="*/ 164731 w 329462"/>
                <a:gd name="connsiteY1" fmla="*/ 0 h 329462"/>
                <a:gd name="connsiteX2" fmla="*/ 329462 w 329462"/>
                <a:gd name="connsiteY2" fmla="*/ 164731 h 329462"/>
                <a:gd name="connsiteX3" fmla="*/ 164731 w 329462"/>
                <a:gd name="connsiteY3" fmla="*/ 329462 h 329462"/>
                <a:gd name="connsiteX4" fmla="*/ 0 w 329462"/>
                <a:gd name="connsiteY4" fmla="*/ 164731 h 329462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468" h="486625">
                  <a:moveTo>
                    <a:pt x="6" y="164731"/>
                  </a:moveTo>
                  <a:cubicBezTo>
                    <a:pt x="-788" y="83627"/>
                    <a:pt x="73759" y="0"/>
                    <a:pt x="164737" y="0"/>
                  </a:cubicBezTo>
                  <a:cubicBezTo>
                    <a:pt x="255715" y="0"/>
                    <a:pt x="329468" y="73753"/>
                    <a:pt x="329468" y="164731"/>
                  </a:cubicBezTo>
                  <a:cubicBezTo>
                    <a:pt x="329468" y="255709"/>
                    <a:pt x="265241" y="419950"/>
                    <a:pt x="169500" y="486625"/>
                  </a:cubicBezTo>
                  <a:cubicBezTo>
                    <a:pt x="154722" y="343750"/>
                    <a:pt x="800" y="245835"/>
                    <a:pt x="6" y="16473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2A536ECF-F3AD-62FC-4DD8-49DC2018EA7C}"/>
                </a:ext>
              </a:extLst>
            </p:cNvPr>
            <p:cNvSpPr/>
            <p:nvPr/>
          </p:nvSpPr>
          <p:spPr bwMode="auto">
            <a:xfrm rot="5400000">
              <a:off x="2228849" y="3890965"/>
              <a:ext cx="809625" cy="504825"/>
            </a:xfrm>
            <a:prstGeom prst="triangle">
              <a:avLst>
                <a:gd name="adj" fmla="val 7685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7CE655A1-C379-6B71-D1E6-DC9A1C91816B}"/>
                </a:ext>
              </a:extLst>
            </p:cNvPr>
            <p:cNvSpPr/>
            <p:nvPr/>
          </p:nvSpPr>
          <p:spPr bwMode="auto">
            <a:xfrm>
              <a:off x="1762125" y="4967127"/>
              <a:ext cx="326232" cy="251511"/>
            </a:xfrm>
            <a:prstGeom prst="trapezoid">
              <a:avLst>
                <a:gd name="adj" fmla="val 14585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6FEEB82-C4E7-87EB-87F0-EED648A6B6FD}"/>
                </a:ext>
              </a:extLst>
            </p:cNvPr>
            <p:cNvSpPr/>
            <p:nvPr/>
          </p:nvSpPr>
          <p:spPr bwMode="auto">
            <a:xfrm>
              <a:off x="1279729" y="3643464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E1C59B1-0E2B-9302-8620-49FCBE601F6F}"/>
                </a:ext>
              </a:extLst>
            </p:cNvPr>
            <p:cNvSpPr/>
            <p:nvPr/>
          </p:nvSpPr>
          <p:spPr bwMode="auto">
            <a:xfrm>
              <a:off x="1373836" y="5121714"/>
              <a:ext cx="1102808" cy="1089350"/>
            </a:xfrm>
            <a:custGeom>
              <a:avLst/>
              <a:gdLst>
                <a:gd name="connsiteX0" fmla="*/ 378002 w 1102808"/>
                <a:gd name="connsiteY0" fmla="*/ 0 h 1089350"/>
                <a:gd name="connsiteX1" fmla="*/ 404071 w 1102808"/>
                <a:gd name="connsiteY1" fmla="*/ 31032 h 1089350"/>
                <a:gd name="connsiteX2" fmla="*/ 551404 w 1102808"/>
                <a:gd name="connsiteY2" fmla="*/ 80011 h 1089350"/>
                <a:gd name="connsiteX3" fmla="*/ 698737 w 1102808"/>
                <a:gd name="connsiteY3" fmla="*/ 31032 h 1089350"/>
                <a:gd name="connsiteX4" fmla="*/ 724806 w 1102808"/>
                <a:gd name="connsiteY4" fmla="*/ 0 h 1089350"/>
                <a:gd name="connsiteX5" fmla="*/ 807430 w 1102808"/>
                <a:gd name="connsiteY5" fmla="*/ 25648 h 1089350"/>
                <a:gd name="connsiteX6" fmla="*/ 1102808 w 1102808"/>
                <a:gd name="connsiteY6" fmla="*/ 471270 h 1089350"/>
                <a:gd name="connsiteX7" fmla="*/ 1102808 w 1102808"/>
                <a:gd name="connsiteY7" fmla="*/ 1089350 h 1089350"/>
                <a:gd name="connsiteX8" fmla="*/ 0 w 1102808"/>
                <a:gd name="connsiteY8" fmla="*/ 1089350 h 1089350"/>
                <a:gd name="connsiteX9" fmla="*/ 0 w 1102808"/>
                <a:gd name="connsiteY9" fmla="*/ 471270 h 1089350"/>
                <a:gd name="connsiteX10" fmla="*/ 295378 w 1102808"/>
                <a:gd name="connsiteY10" fmla="*/ 25648 h 108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2808" h="1089350">
                  <a:moveTo>
                    <a:pt x="378002" y="0"/>
                  </a:moveTo>
                  <a:lnTo>
                    <a:pt x="404071" y="31032"/>
                  </a:lnTo>
                  <a:cubicBezTo>
                    <a:pt x="441777" y="61294"/>
                    <a:pt x="493867" y="80011"/>
                    <a:pt x="551404" y="80011"/>
                  </a:cubicBezTo>
                  <a:cubicBezTo>
                    <a:pt x="608941" y="80011"/>
                    <a:pt x="661031" y="61294"/>
                    <a:pt x="698737" y="31032"/>
                  </a:cubicBezTo>
                  <a:lnTo>
                    <a:pt x="724806" y="0"/>
                  </a:lnTo>
                  <a:lnTo>
                    <a:pt x="807430" y="25648"/>
                  </a:lnTo>
                  <a:cubicBezTo>
                    <a:pt x="981011" y="99067"/>
                    <a:pt x="1102808" y="270945"/>
                    <a:pt x="1102808" y="471270"/>
                  </a:cubicBezTo>
                  <a:lnTo>
                    <a:pt x="1102808" y="1089350"/>
                  </a:lnTo>
                  <a:lnTo>
                    <a:pt x="0" y="1089350"/>
                  </a:lnTo>
                  <a:lnTo>
                    <a:pt x="0" y="471270"/>
                  </a:lnTo>
                  <a:cubicBezTo>
                    <a:pt x="0" y="270945"/>
                    <a:pt x="121797" y="99067"/>
                    <a:pt x="295378" y="25648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4929B57-1293-EA1E-9F3E-D42C8ECF14EE}"/>
                </a:ext>
              </a:extLst>
            </p:cNvPr>
            <p:cNvGrpSpPr/>
            <p:nvPr/>
          </p:nvGrpSpPr>
          <p:grpSpPr>
            <a:xfrm>
              <a:off x="1267790" y="3793579"/>
              <a:ext cx="1331771" cy="1240997"/>
              <a:chOff x="4443712" y="847868"/>
              <a:chExt cx="986061" cy="918851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0C788D8A-F5FE-E9C9-671B-258BC3940A8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662A8259-3B88-A4A2-674B-7AEAE55A7F5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759AD3D8-47D1-C4DA-8D2B-AC9E76149DD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3AC8EEE-E958-1380-A4C5-C3D6AE7C149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48D746D7-A5BB-BD62-1778-9E696811FBCC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CA78A5F3-2398-218A-CE9F-F8BD35A2440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53D282D6-DF4D-96AE-97C5-B55D89CD184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B722816-E706-EA14-F5B7-534F28B92A56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DFE3304-DD6E-54BA-7D0B-EB4C705D6083}"/>
                </a:ext>
              </a:extLst>
            </p:cNvPr>
            <p:cNvSpPr/>
            <p:nvPr/>
          </p:nvSpPr>
          <p:spPr bwMode="auto">
            <a:xfrm flipH="1">
              <a:off x="1386074" y="3778420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二等辺三角形 16">
              <a:extLst>
                <a:ext uri="{FF2B5EF4-FFF2-40B4-BE49-F238E27FC236}">
                  <a16:creationId xmlns:a16="http://schemas.microsoft.com/office/drawing/2014/main" id="{8CFD1463-4840-5926-74A0-6A5DC8EB7FE1}"/>
                </a:ext>
              </a:extLst>
            </p:cNvPr>
            <p:cNvSpPr/>
            <p:nvPr/>
          </p:nvSpPr>
          <p:spPr bwMode="auto">
            <a:xfrm flipH="1" flipV="1">
              <a:off x="1798648" y="4800710"/>
              <a:ext cx="273992" cy="7609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3ABAA68-CF3B-5BBB-EA13-2864354451E6}"/>
                </a:ext>
              </a:extLst>
            </p:cNvPr>
            <p:cNvSpPr/>
            <p:nvPr/>
          </p:nvSpPr>
          <p:spPr bwMode="auto">
            <a:xfrm>
              <a:off x="1604019" y="433967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393174F-D880-5027-6610-6015D7D6110A}"/>
                </a:ext>
              </a:extLst>
            </p:cNvPr>
            <p:cNvSpPr/>
            <p:nvPr/>
          </p:nvSpPr>
          <p:spPr bwMode="auto">
            <a:xfrm>
              <a:off x="2176641" y="433967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07968E1-6D96-1729-8C77-9FD0191303A5}"/>
                </a:ext>
              </a:extLst>
            </p:cNvPr>
            <p:cNvGrpSpPr/>
            <p:nvPr/>
          </p:nvGrpSpPr>
          <p:grpSpPr>
            <a:xfrm rot="16200000">
              <a:off x="2092537" y="5583145"/>
              <a:ext cx="855365" cy="387565"/>
              <a:chOff x="2310734" y="5331639"/>
              <a:chExt cx="855365" cy="387565"/>
            </a:xfrm>
          </p:grpSpPr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F1DF4E8D-AC19-B8B4-9438-CFC9D0456CAD}"/>
                  </a:ext>
                </a:extLst>
              </p:cNvPr>
              <p:cNvSpPr/>
              <p:nvPr/>
            </p:nvSpPr>
            <p:spPr bwMode="auto">
              <a:xfrm rot="15300000">
                <a:off x="2588701" y="5141805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26FBC140-984A-AF84-2636-D41F4284EDB4}"/>
                  </a:ext>
                </a:extLst>
              </p:cNvPr>
              <p:cNvSpPr/>
              <p:nvPr/>
            </p:nvSpPr>
            <p:spPr bwMode="auto">
              <a:xfrm rot="1800000">
                <a:off x="2869450" y="5331639"/>
                <a:ext cx="145706" cy="1941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91DA33FF-10A0-DE3B-F029-7BD230301A39}"/>
                </a:ext>
              </a:extLst>
            </p:cNvPr>
            <p:cNvSpPr/>
            <p:nvPr/>
          </p:nvSpPr>
          <p:spPr bwMode="auto">
            <a:xfrm rot="10800000" flipH="1">
              <a:off x="1170607" y="5391805"/>
              <a:ext cx="299432" cy="8553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3F48327A-0935-EEB1-A78E-AE3579C73B96}"/>
                </a:ext>
              </a:extLst>
            </p:cNvPr>
            <p:cNvSpPr/>
            <p:nvPr/>
          </p:nvSpPr>
          <p:spPr bwMode="auto">
            <a:xfrm>
              <a:off x="2089222" y="5332161"/>
              <a:ext cx="838128" cy="838128"/>
            </a:xfrm>
            <a:prstGeom prst="donut">
              <a:avLst>
                <a:gd name="adj" fmla="val 9464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5C9870D-2801-4A61-F9A2-203583B2A281}"/>
                </a:ext>
              </a:extLst>
            </p:cNvPr>
            <p:cNvGrpSpPr/>
            <p:nvPr/>
          </p:nvGrpSpPr>
          <p:grpSpPr>
            <a:xfrm>
              <a:off x="2305752" y="5235099"/>
              <a:ext cx="408251" cy="349366"/>
              <a:chOff x="-1435474" y="2193548"/>
              <a:chExt cx="408251" cy="349366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DBF96FE3-00CE-FFB4-DCA7-047969F3F4D4}"/>
                  </a:ext>
                </a:extLst>
              </p:cNvPr>
              <p:cNvSpPr/>
              <p:nvPr/>
            </p:nvSpPr>
            <p:spPr bwMode="auto">
              <a:xfrm>
                <a:off x="-1435474" y="2193548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277">
                <a:extLst>
                  <a:ext uri="{FF2B5EF4-FFF2-40B4-BE49-F238E27FC236}">
                    <a16:creationId xmlns:a16="http://schemas.microsoft.com/office/drawing/2014/main" id="{CDE3B3DB-2F64-E29C-639D-D80BF96682B4}"/>
                  </a:ext>
                </a:extLst>
              </p:cNvPr>
              <p:cNvSpPr/>
              <p:nvPr/>
            </p:nvSpPr>
            <p:spPr bwMode="auto">
              <a:xfrm rot="16200000">
                <a:off x="-1431612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277">
                <a:extLst>
                  <a:ext uri="{FF2B5EF4-FFF2-40B4-BE49-F238E27FC236}">
                    <a16:creationId xmlns:a16="http://schemas.microsoft.com/office/drawing/2014/main" id="{92A899E6-A1DD-52E3-4B30-DCB59D3A1D23}"/>
                  </a:ext>
                </a:extLst>
              </p:cNvPr>
              <p:cNvSpPr/>
              <p:nvPr/>
            </p:nvSpPr>
            <p:spPr bwMode="auto">
              <a:xfrm rot="16200000">
                <a:off x="-1331600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277">
                <a:extLst>
                  <a:ext uri="{FF2B5EF4-FFF2-40B4-BE49-F238E27FC236}">
                    <a16:creationId xmlns:a16="http://schemas.microsoft.com/office/drawing/2014/main" id="{27F27112-BE54-ECBA-A0D1-855057529056}"/>
                  </a:ext>
                </a:extLst>
              </p:cNvPr>
              <p:cNvSpPr/>
              <p:nvPr/>
            </p:nvSpPr>
            <p:spPr bwMode="auto">
              <a:xfrm rot="16200000">
                <a:off x="-1229207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277">
                <a:extLst>
                  <a:ext uri="{FF2B5EF4-FFF2-40B4-BE49-F238E27FC236}">
                    <a16:creationId xmlns:a16="http://schemas.microsoft.com/office/drawing/2014/main" id="{FC95316A-3CB5-4440-FEC6-24F201E18B00}"/>
                  </a:ext>
                </a:extLst>
              </p:cNvPr>
              <p:cNvSpPr/>
              <p:nvPr/>
            </p:nvSpPr>
            <p:spPr bwMode="auto">
              <a:xfrm rot="16200000">
                <a:off x="-1126813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E2830B30-8640-8581-E2EF-429039EFC016}"/>
                </a:ext>
              </a:extLst>
            </p:cNvPr>
            <p:cNvSpPr/>
            <p:nvPr/>
          </p:nvSpPr>
          <p:spPr bwMode="auto">
            <a:xfrm rot="10800000">
              <a:off x="2059651" y="5763892"/>
              <a:ext cx="928024" cy="627362"/>
            </a:xfrm>
            <a:prstGeom prst="trapezoid">
              <a:avLst>
                <a:gd name="adj" fmla="val 2041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E85F1AE1-2ED9-CBCD-0B88-7A2E7CE3961F}"/>
                </a:ext>
              </a:extLst>
            </p:cNvPr>
            <p:cNvSpPr/>
            <p:nvPr/>
          </p:nvSpPr>
          <p:spPr bwMode="auto">
            <a:xfrm rot="5400000">
              <a:off x="1605044" y="3236553"/>
              <a:ext cx="658292" cy="1313220"/>
            </a:xfrm>
            <a:prstGeom prst="moon">
              <a:avLst>
                <a:gd name="adj" fmla="val 7945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07513B5-251D-2D09-32AB-3C9CBBBCEB93}"/>
                </a:ext>
              </a:extLst>
            </p:cNvPr>
            <p:cNvSpPr/>
            <p:nvPr/>
          </p:nvSpPr>
          <p:spPr bwMode="auto">
            <a:xfrm rot="20700000">
              <a:off x="1207058" y="4343234"/>
              <a:ext cx="82534" cy="1592524"/>
            </a:xfrm>
            <a:prstGeom prst="round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020DD61-E8B6-1DEE-AEFE-B0153AA864DB}"/>
                </a:ext>
              </a:extLst>
            </p:cNvPr>
            <p:cNvGrpSpPr/>
            <p:nvPr/>
          </p:nvGrpSpPr>
          <p:grpSpPr>
            <a:xfrm rot="20700000" flipH="1">
              <a:off x="1098164" y="5079285"/>
              <a:ext cx="415066" cy="408250"/>
              <a:chOff x="3360652" y="5152591"/>
              <a:chExt cx="415066" cy="408250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DA21201-A307-7926-A0E9-19E352AF7A03}"/>
                  </a:ext>
                </a:extLst>
              </p:cNvPr>
              <p:cNvSpPr/>
              <p:nvPr/>
            </p:nvSpPr>
            <p:spPr bwMode="auto">
              <a:xfrm rot="1800000">
                <a:off x="3360652" y="5194973"/>
                <a:ext cx="145706" cy="1941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4368F703-C9DB-C8E5-8798-73DF9D496ABD}"/>
                  </a:ext>
                </a:extLst>
              </p:cNvPr>
              <p:cNvSpPr/>
              <p:nvPr/>
            </p:nvSpPr>
            <p:spPr bwMode="auto">
              <a:xfrm rot="5400000">
                <a:off x="3430700" y="5215822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77">
                <a:extLst>
                  <a:ext uri="{FF2B5EF4-FFF2-40B4-BE49-F238E27FC236}">
                    <a16:creationId xmlns:a16="http://schemas.microsoft.com/office/drawing/2014/main" id="{F4EC763B-9108-AFEF-E63A-A0790820E9FF}"/>
                  </a:ext>
                </a:extLst>
              </p:cNvPr>
              <p:cNvSpPr/>
              <p:nvPr/>
            </p:nvSpPr>
            <p:spPr bwMode="auto">
              <a:xfrm>
                <a:off x="3426352" y="5153792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77">
                <a:extLst>
                  <a:ext uri="{FF2B5EF4-FFF2-40B4-BE49-F238E27FC236}">
                    <a16:creationId xmlns:a16="http://schemas.microsoft.com/office/drawing/2014/main" id="{5C15594A-20D9-994B-78D5-66F29D82904F}"/>
                  </a:ext>
                </a:extLst>
              </p:cNvPr>
              <p:cNvSpPr/>
              <p:nvPr/>
            </p:nvSpPr>
            <p:spPr bwMode="auto">
              <a:xfrm>
                <a:off x="3426352" y="525380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7">
                <a:extLst>
                  <a:ext uri="{FF2B5EF4-FFF2-40B4-BE49-F238E27FC236}">
                    <a16:creationId xmlns:a16="http://schemas.microsoft.com/office/drawing/2014/main" id="{AAE822B9-236C-4E85-3597-538613E1DE5C}"/>
                  </a:ext>
                </a:extLst>
              </p:cNvPr>
              <p:cNvSpPr/>
              <p:nvPr/>
            </p:nvSpPr>
            <p:spPr bwMode="auto">
              <a:xfrm>
                <a:off x="3426352" y="5356197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77">
                <a:extLst>
                  <a:ext uri="{FF2B5EF4-FFF2-40B4-BE49-F238E27FC236}">
                    <a16:creationId xmlns:a16="http://schemas.microsoft.com/office/drawing/2014/main" id="{8C3D20F3-4D4A-DB4C-0FAD-BEEAA4AC980A}"/>
                  </a:ext>
                </a:extLst>
              </p:cNvPr>
              <p:cNvSpPr/>
              <p:nvPr/>
            </p:nvSpPr>
            <p:spPr bwMode="auto">
              <a:xfrm>
                <a:off x="3426352" y="5458591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FDF82D4-4E8E-E0BD-0503-94FFFDED3F10}"/>
                </a:ext>
              </a:extLst>
            </p:cNvPr>
            <p:cNvSpPr/>
            <p:nvPr/>
          </p:nvSpPr>
          <p:spPr bwMode="auto">
            <a:xfrm rot="4500000">
              <a:off x="945407" y="4458612"/>
              <a:ext cx="446561" cy="100694"/>
            </a:xfrm>
            <a:custGeom>
              <a:avLst/>
              <a:gdLst>
                <a:gd name="connsiteX0" fmla="*/ 34478 w 1068188"/>
                <a:gd name="connsiteY0" fmla="*/ 0 h 476925"/>
                <a:gd name="connsiteX1" fmla="*/ 103435 w 1068188"/>
                <a:gd name="connsiteY1" fmla="*/ 0 h 476925"/>
                <a:gd name="connsiteX2" fmla="*/ 127098 w 1068188"/>
                <a:gd name="connsiteY2" fmla="*/ 327331 h 476925"/>
                <a:gd name="connsiteX3" fmla="*/ 150762 w 1068188"/>
                <a:gd name="connsiteY3" fmla="*/ 0 h 476925"/>
                <a:gd name="connsiteX4" fmla="*/ 219719 w 1068188"/>
                <a:gd name="connsiteY4" fmla="*/ 0 h 476925"/>
                <a:gd name="connsiteX5" fmla="*/ 243382 w 1068188"/>
                <a:gd name="connsiteY5" fmla="*/ 327331 h 476925"/>
                <a:gd name="connsiteX6" fmla="*/ 267046 w 1068188"/>
                <a:gd name="connsiteY6" fmla="*/ 0 h 476925"/>
                <a:gd name="connsiteX7" fmla="*/ 336003 w 1068188"/>
                <a:gd name="connsiteY7" fmla="*/ 0 h 476925"/>
                <a:gd name="connsiteX8" fmla="*/ 359666 w 1068188"/>
                <a:gd name="connsiteY8" fmla="*/ 327331 h 476925"/>
                <a:gd name="connsiteX9" fmla="*/ 383330 w 1068188"/>
                <a:gd name="connsiteY9" fmla="*/ 0 h 476925"/>
                <a:gd name="connsiteX10" fmla="*/ 452287 w 1068188"/>
                <a:gd name="connsiteY10" fmla="*/ 0 h 476925"/>
                <a:gd name="connsiteX11" fmla="*/ 475950 w 1068188"/>
                <a:gd name="connsiteY11" fmla="*/ 327331 h 476925"/>
                <a:gd name="connsiteX12" fmla="*/ 499614 w 1068188"/>
                <a:gd name="connsiteY12" fmla="*/ 0 h 476925"/>
                <a:gd name="connsiteX13" fmla="*/ 568571 w 1068188"/>
                <a:gd name="connsiteY13" fmla="*/ 0 h 476925"/>
                <a:gd name="connsiteX14" fmla="*/ 592234 w 1068188"/>
                <a:gd name="connsiteY14" fmla="*/ 327331 h 476925"/>
                <a:gd name="connsiteX15" fmla="*/ 615898 w 1068188"/>
                <a:gd name="connsiteY15" fmla="*/ 0 h 476925"/>
                <a:gd name="connsiteX16" fmla="*/ 684855 w 1068188"/>
                <a:gd name="connsiteY16" fmla="*/ 0 h 476925"/>
                <a:gd name="connsiteX17" fmla="*/ 708518 w 1068188"/>
                <a:gd name="connsiteY17" fmla="*/ 327331 h 476925"/>
                <a:gd name="connsiteX18" fmla="*/ 732182 w 1068188"/>
                <a:gd name="connsiteY18" fmla="*/ 0 h 476925"/>
                <a:gd name="connsiteX19" fmla="*/ 801139 w 1068188"/>
                <a:gd name="connsiteY19" fmla="*/ 0 h 476925"/>
                <a:gd name="connsiteX20" fmla="*/ 824802 w 1068188"/>
                <a:gd name="connsiteY20" fmla="*/ 327331 h 476925"/>
                <a:gd name="connsiteX21" fmla="*/ 848466 w 1068188"/>
                <a:gd name="connsiteY21" fmla="*/ 0 h 476925"/>
                <a:gd name="connsiteX22" fmla="*/ 917423 w 1068188"/>
                <a:gd name="connsiteY22" fmla="*/ 0 h 476925"/>
                <a:gd name="connsiteX23" fmla="*/ 941088 w 1068188"/>
                <a:gd name="connsiteY23" fmla="*/ 327352 h 476925"/>
                <a:gd name="connsiteX24" fmla="*/ 964753 w 1068188"/>
                <a:gd name="connsiteY24" fmla="*/ 0 h 476925"/>
                <a:gd name="connsiteX25" fmla="*/ 1033710 w 1068188"/>
                <a:gd name="connsiteY25" fmla="*/ 0 h 476925"/>
                <a:gd name="connsiteX26" fmla="*/ 1068188 w 1068188"/>
                <a:gd name="connsiteY26" fmla="*/ 476925 h 476925"/>
                <a:gd name="connsiteX27" fmla="*/ 951901 w 1068188"/>
                <a:gd name="connsiteY27" fmla="*/ 476925 h 476925"/>
                <a:gd name="connsiteX28" fmla="*/ 930275 w 1068188"/>
                <a:gd name="connsiteY28" fmla="*/ 476925 h 476925"/>
                <a:gd name="connsiteX29" fmla="*/ 835617 w 1068188"/>
                <a:gd name="connsiteY29" fmla="*/ 476925 h 476925"/>
                <a:gd name="connsiteX30" fmla="*/ 813988 w 1068188"/>
                <a:gd name="connsiteY30" fmla="*/ 476925 h 476925"/>
                <a:gd name="connsiteX31" fmla="*/ 719333 w 1068188"/>
                <a:gd name="connsiteY31" fmla="*/ 476925 h 476925"/>
                <a:gd name="connsiteX32" fmla="*/ 697704 w 1068188"/>
                <a:gd name="connsiteY32" fmla="*/ 476925 h 476925"/>
                <a:gd name="connsiteX33" fmla="*/ 603049 w 1068188"/>
                <a:gd name="connsiteY33" fmla="*/ 476925 h 476925"/>
                <a:gd name="connsiteX34" fmla="*/ 581420 w 1068188"/>
                <a:gd name="connsiteY34" fmla="*/ 476925 h 476925"/>
                <a:gd name="connsiteX35" fmla="*/ 486765 w 1068188"/>
                <a:gd name="connsiteY35" fmla="*/ 476925 h 476925"/>
                <a:gd name="connsiteX36" fmla="*/ 465136 w 1068188"/>
                <a:gd name="connsiteY36" fmla="*/ 476925 h 476925"/>
                <a:gd name="connsiteX37" fmla="*/ 370481 w 1068188"/>
                <a:gd name="connsiteY37" fmla="*/ 476925 h 476925"/>
                <a:gd name="connsiteX38" fmla="*/ 348852 w 1068188"/>
                <a:gd name="connsiteY38" fmla="*/ 476925 h 476925"/>
                <a:gd name="connsiteX39" fmla="*/ 254197 w 1068188"/>
                <a:gd name="connsiteY39" fmla="*/ 476925 h 476925"/>
                <a:gd name="connsiteX40" fmla="*/ 232568 w 1068188"/>
                <a:gd name="connsiteY40" fmla="*/ 476925 h 476925"/>
                <a:gd name="connsiteX41" fmla="*/ 137913 w 1068188"/>
                <a:gd name="connsiteY41" fmla="*/ 476925 h 476925"/>
                <a:gd name="connsiteX42" fmla="*/ 116284 w 1068188"/>
                <a:gd name="connsiteY42" fmla="*/ 476925 h 476925"/>
                <a:gd name="connsiteX43" fmla="*/ 0 w 1068188"/>
                <a:gd name="connsiteY43" fmla="*/ 476925 h 47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68188" h="476925">
                  <a:moveTo>
                    <a:pt x="34478" y="0"/>
                  </a:moveTo>
                  <a:lnTo>
                    <a:pt x="103435" y="0"/>
                  </a:lnTo>
                  <a:lnTo>
                    <a:pt x="127098" y="327331"/>
                  </a:lnTo>
                  <a:lnTo>
                    <a:pt x="150762" y="0"/>
                  </a:lnTo>
                  <a:lnTo>
                    <a:pt x="219719" y="0"/>
                  </a:lnTo>
                  <a:lnTo>
                    <a:pt x="243382" y="327331"/>
                  </a:lnTo>
                  <a:lnTo>
                    <a:pt x="267046" y="0"/>
                  </a:lnTo>
                  <a:lnTo>
                    <a:pt x="336003" y="0"/>
                  </a:lnTo>
                  <a:lnTo>
                    <a:pt x="359666" y="327331"/>
                  </a:lnTo>
                  <a:lnTo>
                    <a:pt x="383330" y="0"/>
                  </a:lnTo>
                  <a:lnTo>
                    <a:pt x="452287" y="0"/>
                  </a:lnTo>
                  <a:lnTo>
                    <a:pt x="475950" y="327331"/>
                  </a:lnTo>
                  <a:lnTo>
                    <a:pt x="499614" y="0"/>
                  </a:lnTo>
                  <a:lnTo>
                    <a:pt x="568571" y="0"/>
                  </a:lnTo>
                  <a:lnTo>
                    <a:pt x="592234" y="327331"/>
                  </a:lnTo>
                  <a:lnTo>
                    <a:pt x="615898" y="0"/>
                  </a:lnTo>
                  <a:lnTo>
                    <a:pt x="684855" y="0"/>
                  </a:lnTo>
                  <a:lnTo>
                    <a:pt x="708518" y="327331"/>
                  </a:lnTo>
                  <a:lnTo>
                    <a:pt x="732182" y="0"/>
                  </a:lnTo>
                  <a:lnTo>
                    <a:pt x="801139" y="0"/>
                  </a:lnTo>
                  <a:lnTo>
                    <a:pt x="824802" y="327331"/>
                  </a:lnTo>
                  <a:lnTo>
                    <a:pt x="848466" y="0"/>
                  </a:lnTo>
                  <a:lnTo>
                    <a:pt x="917423" y="0"/>
                  </a:lnTo>
                  <a:lnTo>
                    <a:pt x="941088" y="327352"/>
                  </a:lnTo>
                  <a:lnTo>
                    <a:pt x="964753" y="0"/>
                  </a:lnTo>
                  <a:lnTo>
                    <a:pt x="1033710" y="0"/>
                  </a:lnTo>
                  <a:lnTo>
                    <a:pt x="1068188" y="476925"/>
                  </a:lnTo>
                  <a:lnTo>
                    <a:pt x="951901" y="476925"/>
                  </a:lnTo>
                  <a:lnTo>
                    <a:pt x="930275" y="476925"/>
                  </a:lnTo>
                  <a:lnTo>
                    <a:pt x="835617" y="476925"/>
                  </a:lnTo>
                  <a:lnTo>
                    <a:pt x="813988" y="476925"/>
                  </a:lnTo>
                  <a:lnTo>
                    <a:pt x="719333" y="476925"/>
                  </a:lnTo>
                  <a:lnTo>
                    <a:pt x="697704" y="476925"/>
                  </a:lnTo>
                  <a:lnTo>
                    <a:pt x="603049" y="476925"/>
                  </a:lnTo>
                  <a:lnTo>
                    <a:pt x="581420" y="476925"/>
                  </a:lnTo>
                  <a:lnTo>
                    <a:pt x="486765" y="476925"/>
                  </a:lnTo>
                  <a:lnTo>
                    <a:pt x="465136" y="476925"/>
                  </a:lnTo>
                  <a:lnTo>
                    <a:pt x="370481" y="476925"/>
                  </a:lnTo>
                  <a:lnTo>
                    <a:pt x="348852" y="476925"/>
                  </a:lnTo>
                  <a:lnTo>
                    <a:pt x="254197" y="476925"/>
                  </a:lnTo>
                  <a:lnTo>
                    <a:pt x="232568" y="476925"/>
                  </a:lnTo>
                  <a:lnTo>
                    <a:pt x="137913" y="476925"/>
                  </a:lnTo>
                  <a:lnTo>
                    <a:pt x="116284" y="476925"/>
                  </a:lnTo>
                  <a:lnTo>
                    <a:pt x="0" y="47692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A795F05-6D44-81D0-F64E-49FBE2689820}"/>
                </a:ext>
              </a:extLst>
            </p:cNvPr>
            <p:cNvSpPr/>
            <p:nvPr/>
          </p:nvSpPr>
          <p:spPr bwMode="auto">
            <a:xfrm rot="4500000" flipV="1">
              <a:off x="707432" y="4463176"/>
              <a:ext cx="446561" cy="207972"/>
            </a:xfrm>
            <a:custGeom>
              <a:avLst/>
              <a:gdLst>
                <a:gd name="connsiteX0" fmla="*/ 34478 w 1068188"/>
                <a:gd name="connsiteY0" fmla="*/ 0 h 476925"/>
                <a:gd name="connsiteX1" fmla="*/ 103435 w 1068188"/>
                <a:gd name="connsiteY1" fmla="*/ 0 h 476925"/>
                <a:gd name="connsiteX2" fmla="*/ 127098 w 1068188"/>
                <a:gd name="connsiteY2" fmla="*/ 327331 h 476925"/>
                <a:gd name="connsiteX3" fmla="*/ 150762 w 1068188"/>
                <a:gd name="connsiteY3" fmla="*/ 0 h 476925"/>
                <a:gd name="connsiteX4" fmla="*/ 219719 w 1068188"/>
                <a:gd name="connsiteY4" fmla="*/ 0 h 476925"/>
                <a:gd name="connsiteX5" fmla="*/ 243382 w 1068188"/>
                <a:gd name="connsiteY5" fmla="*/ 327331 h 476925"/>
                <a:gd name="connsiteX6" fmla="*/ 267046 w 1068188"/>
                <a:gd name="connsiteY6" fmla="*/ 0 h 476925"/>
                <a:gd name="connsiteX7" fmla="*/ 336003 w 1068188"/>
                <a:gd name="connsiteY7" fmla="*/ 0 h 476925"/>
                <a:gd name="connsiteX8" fmla="*/ 359666 w 1068188"/>
                <a:gd name="connsiteY8" fmla="*/ 327331 h 476925"/>
                <a:gd name="connsiteX9" fmla="*/ 383330 w 1068188"/>
                <a:gd name="connsiteY9" fmla="*/ 0 h 476925"/>
                <a:gd name="connsiteX10" fmla="*/ 452287 w 1068188"/>
                <a:gd name="connsiteY10" fmla="*/ 0 h 476925"/>
                <a:gd name="connsiteX11" fmla="*/ 475950 w 1068188"/>
                <a:gd name="connsiteY11" fmla="*/ 327331 h 476925"/>
                <a:gd name="connsiteX12" fmla="*/ 499614 w 1068188"/>
                <a:gd name="connsiteY12" fmla="*/ 0 h 476925"/>
                <a:gd name="connsiteX13" fmla="*/ 568571 w 1068188"/>
                <a:gd name="connsiteY13" fmla="*/ 0 h 476925"/>
                <a:gd name="connsiteX14" fmla="*/ 592234 w 1068188"/>
                <a:gd name="connsiteY14" fmla="*/ 327331 h 476925"/>
                <a:gd name="connsiteX15" fmla="*/ 615898 w 1068188"/>
                <a:gd name="connsiteY15" fmla="*/ 0 h 476925"/>
                <a:gd name="connsiteX16" fmla="*/ 684855 w 1068188"/>
                <a:gd name="connsiteY16" fmla="*/ 0 h 476925"/>
                <a:gd name="connsiteX17" fmla="*/ 708518 w 1068188"/>
                <a:gd name="connsiteY17" fmla="*/ 327331 h 476925"/>
                <a:gd name="connsiteX18" fmla="*/ 732182 w 1068188"/>
                <a:gd name="connsiteY18" fmla="*/ 0 h 476925"/>
                <a:gd name="connsiteX19" fmla="*/ 801139 w 1068188"/>
                <a:gd name="connsiteY19" fmla="*/ 0 h 476925"/>
                <a:gd name="connsiteX20" fmla="*/ 824802 w 1068188"/>
                <a:gd name="connsiteY20" fmla="*/ 327331 h 476925"/>
                <a:gd name="connsiteX21" fmla="*/ 848466 w 1068188"/>
                <a:gd name="connsiteY21" fmla="*/ 0 h 476925"/>
                <a:gd name="connsiteX22" fmla="*/ 917423 w 1068188"/>
                <a:gd name="connsiteY22" fmla="*/ 0 h 476925"/>
                <a:gd name="connsiteX23" fmla="*/ 941088 w 1068188"/>
                <a:gd name="connsiteY23" fmla="*/ 327352 h 476925"/>
                <a:gd name="connsiteX24" fmla="*/ 964753 w 1068188"/>
                <a:gd name="connsiteY24" fmla="*/ 0 h 476925"/>
                <a:gd name="connsiteX25" fmla="*/ 1033710 w 1068188"/>
                <a:gd name="connsiteY25" fmla="*/ 0 h 476925"/>
                <a:gd name="connsiteX26" fmla="*/ 1068188 w 1068188"/>
                <a:gd name="connsiteY26" fmla="*/ 476925 h 476925"/>
                <a:gd name="connsiteX27" fmla="*/ 951901 w 1068188"/>
                <a:gd name="connsiteY27" fmla="*/ 476925 h 476925"/>
                <a:gd name="connsiteX28" fmla="*/ 930275 w 1068188"/>
                <a:gd name="connsiteY28" fmla="*/ 476925 h 476925"/>
                <a:gd name="connsiteX29" fmla="*/ 835617 w 1068188"/>
                <a:gd name="connsiteY29" fmla="*/ 476925 h 476925"/>
                <a:gd name="connsiteX30" fmla="*/ 813988 w 1068188"/>
                <a:gd name="connsiteY30" fmla="*/ 476925 h 476925"/>
                <a:gd name="connsiteX31" fmla="*/ 719333 w 1068188"/>
                <a:gd name="connsiteY31" fmla="*/ 476925 h 476925"/>
                <a:gd name="connsiteX32" fmla="*/ 697704 w 1068188"/>
                <a:gd name="connsiteY32" fmla="*/ 476925 h 476925"/>
                <a:gd name="connsiteX33" fmla="*/ 603049 w 1068188"/>
                <a:gd name="connsiteY33" fmla="*/ 476925 h 476925"/>
                <a:gd name="connsiteX34" fmla="*/ 581420 w 1068188"/>
                <a:gd name="connsiteY34" fmla="*/ 476925 h 476925"/>
                <a:gd name="connsiteX35" fmla="*/ 486765 w 1068188"/>
                <a:gd name="connsiteY35" fmla="*/ 476925 h 476925"/>
                <a:gd name="connsiteX36" fmla="*/ 465136 w 1068188"/>
                <a:gd name="connsiteY36" fmla="*/ 476925 h 476925"/>
                <a:gd name="connsiteX37" fmla="*/ 370481 w 1068188"/>
                <a:gd name="connsiteY37" fmla="*/ 476925 h 476925"/>
                <a:gd name="connsiteX38" fmla="*/ 348852 w 1068188"/>
                <a:gd name="connsiteY38" fmla="*/ 476925 h 476925"/>
                <a:gd name="connsiteX39" fmla="*/ 254197 w 1068188"/>
                <a:gd name="connsiteY39" fmla="*/ 476925 h 476925"/>
                <a:gd name="connsiteX40" fmla="*/ 232568 w 1068188"/>
                <a:gd name="connsiteY40" fmla="*/ 476925 h 476925"/>
                <a:gd name="connsiteX41" fmla="*/ 137913 w 1068188"/>
                <a:gd name="connsiteY41" fmla="*/ 476925 h 476925"/>
                <a:gd name="connsiteX42" fmla="*/ 116284 w 1068188"/>
                <a:gd name="connsiteY42" fmla="*/ 476925 h 476925"/>
                <a:gd name="connsiteX43" fmla="*/ 0 w 1068188"/>
                <a:gd name="connsiteY43" fmla="*/ 476925 h 47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68188" h="476925">
                  <a:moveTo>
                    <a:pt x="34478" y="0"/>
                  </a:moveTo>
                  <a:lnTo>
                    <a:pt x="103435" y="0"/>
                  </a:lnTo>
                  <a:lnTo>
                    <a:pt x="127098" y="327331"/>
                  </a:lnTo>
                  <a:lnTo>
                    <a:pt x="150762" y="0"/>
                  </a:lnTo>
                  <a:lnTo>
                    <a:pt x="219719" y="0"/>
                  </a:lnTo>
                  <a:lnTo>
                    <a:pt x="243382" y="327331"/>
                  </a:lnTo>
                  <a:lnTo>
                    <a:pt x="267046" y="0"/>
                  </a:lnTo>
                  <a:lnTo>
                    <a:pt x="336003" y="0"/>
                  </a:lnTo>
                  <a:lnTo>
                    <a:pt x="359666" y="327331"/>
                  </a:lnTo>
                  <a:lnTo>
                    <a:pt x="383330" y="0"/>
                  </a:lnTo>
                  <a:lnTo>
                    <a:pt x="452287" y="0"/>
                  </a:lnTo>
                  <a:lnTo>
                    <a:pt x="475950" y="327331"/>
                  </a:lnTo>
                  <a:lnTo>
                    <a:pt x="499614" y="0"/>
                  </a:lnTo>
                  <a:lnTo>
                    <a:pt x="568571" y="0"/>
                  </a:lnTo>
                  <a:lnTo>
                    <a:pt x="592234" y="327331"/>
                  </a:lnTo>
                  <a:lnTo>
                    <a:pt x="615898" y="0"/>
                  </a:lnTo>
                  <a:lnTo>
                    <a:pt x="684855" y="0"/>
                  </a:lnTo>
                  <a:lnTo>
                    <a:pt x="708518" y="327331"/>
                  </a:lnTo>
                  <a:lnTo>
                    <a:pt x="732182" y="0"/>
                  </a:lnTo>
                  <a:lnTo>
                    <a:pt x="801139" y="0"/>
                  </a:lnTo>
                  <a:lnTo>
                    <a:pt x="824802" y="327331"/>
                  </a:lnTo>
                  <a:lnTo>
                    <a:pt x="848466" y="0"/>
                  </a:lnTo>
                  <a:lnTo>
                    <a:pt x="917423" y="0"/>
                  </a:lnTo>
                  <a:lnTo>
                    <a:pt x="941088" y="327352"/>
                  </a:lnTo>
                  <a:lnTo>
                    <a:pt x="964753" y="0"/>
                  </a:lnTo>
                  <a:lnTo>
                    <a:pt x="1033710" y="0"/>
                  </a:lnTo>
                  <a:lnTo>
                    <a:pt x="1068188" y="476925"/>
                  </a:lnTo>
                  <a:lnTo>
                    <a:pt x="951901" y="476925"/>
                  </a:lnTo>
                  <a:lnTo>
                    <a:pt x="930275" y="476925"/>
                  </a:lnTo>
                  <a:lnTo>
                    <a:pt x="835617" y="476925"/>
                  </a:lnTo>
                  <a:lnTo>
                    <a:pt x="813988" y="476925"/>
                  </a:lnTo>
                  <a:lnTo>
                    <a:pt x="719333" y="476925"/>
                  </a:lnTo>
                  <a:lnTo>
                    <a:pt x="697704" y="476925"/>
                  </a:lnTo>
                  <a:lnTo>
                    <a:pt x="603049" y="476925"/>
                  </a:lnTo>
                  <a:lnTo>
                    <a:pt x="581420" y="476925"/>
                  </a:lnTo>
                  <a:lnTo>
                    <a:pt x="486765" y="476925"/>
                  </a:lnTo>
                  <a:lnTo>
                    <a:pt x="465136" y="476925"/>
                  </a:lnTo>
                  <a:lnTo>
                    <a:pt x="370481" y="476925"/>
                  </a:lnTo>
                  <a:lnTo>
                    <a:pt x="348852" y="476925"/>
                  </a:lnTo>
                  <a:lnTo>
                    <a:pt x="254197" y="476925"/>
                  </a:lnTo>
                  <a:lnTo>
                    <a:pt x="232568" y="476925"/>
                  </a:lnTo>
                  <a:lnTo>
                    <a:pt x="137913" y="476925"/>
                  </a:lnTo>
                  <a:lnTo>
                    <a:pt x="116284" y="476925"/>
                  </a:lnTo>
                  <a:lnTo>
                    <a:pt x="0" y="47692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2A4B1FDF-ACD3-A46A-B908-F0567BC4C711}"/>
                </a:ext>
              </a:extLst>
            </p:cNvPr>
            <p:cNvSpPr/>
            <p:nvPr/>
          </p:nvSpPr>
          <p:spPr bwMode="auto">
            <a:xfrm rot="20700000">
              <a:off x="1004921" y="4272340"/>
              <a:ext cx="156606" cy="515110"/>
            </a:xfrm>
            <a:prstGeom prst="round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133E168-BD54-BE6F-ADDF-30E50ECAC536}"/>
              </a:ext>
            </a:extLst>
          </p:cNvPr>
          <p:cNvSpPr txBox="1"/>
          <p:nvPr/>
        </p:nvSpPr>
        <p:spPr>
          <a:xfrm rot="5400000">
            <a:off x="1425896" y="4396981"/>
            <a:ext cx="8415930" cy="79701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5E151E8-F28F-7366-59D8-D874F6FA0EB8}"/>
              </a:ext>
            </a:extLst>
          </p:cNvPr>
          <p:cNvSpPr txBox="1"/>
          <p:nvPr/>
        </p:nvSpPr>
        <p:spPr>
          <a:xfrm rot="5021589">
            <a:off x="-200720" y="3865712"/>
            <a:ext cx="2927247" cy="77965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7655A9C-D1EA-17B0-A100-8CA849DD5747}"/>
              </a:ext>
            </a:extLst>
          </p:cNvPr>
          <p:cNvGrpSpPr/>
          <p:nvPr/>
        </p:nvGrpSpPr>
        <p:grpSpPr>
          <a:xfrm>
            <a:off x="2149069" y="6696862"/>
            <a:ext cx="2160948" cy="2896117"/>
            <a:chOff x="2448747" y="3499455"/>
            <a:chExt cx="2160948" cy="2896117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4B85F77-C7B3-DEB5-685F-D80AAB6109B5}"/>
                </a:ext>
              </a:extLst>
            </p:cNvPr>
            <p:cNvSpPr/>
            <p:nvPr/>
          </p:nvSpPr>
          <p:spPr bwMode="auto">
            <a:xfrm>
              <a:off x="2749641" y="4120671"/>
              <a:ext cx="1549310" cy="93389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409BD3D-BA82-A73F-BC9C-3732AC2D11DD}"/>
                </a:ext>
              </a:extLst>
            </p:cNvPr>
            <p:cNvGrpSpPr/>
            <p:nvPr/>
          </p:nvGrpSpPr>
          <p:grpSpPr>
            <a:xfrm>
              <a:off x="2448747" y="3666770"/>
              <a:ext cx="2160948" cy="2728802"/>
              <a:chOff x="826727" y="3662452"/>
              <a:chExt cx="2160948" cy="2728802"/>
            </a:xfrm>
          </p:grpSpPr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45B7DF7A-ED66-038B-AC49-8D61E5578047}"/>
                  </a:ext>
                </a:extLst>
              </p:cNvPr>
              <p:cNvSpPr/>
              <p:nvPr/>
            </p:nvSpPr>
            <p:spPr bwMode="auto">
              <a:xfrm rot="5400000">
                <a:off x="2253259" y="3778098"/>
                <a:ext cx="783791" cy="552500"/>
              </a:xfrm>
              <a:prstGeom prst="triangle">
                <a:avLst>
                  <a:gd name="adj" fmla="val 60381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06C2938D-CCDE-DFAB-B53A-92DA417E5BD3}"/>
                  </a:ext>
                </a:extLst>
              </p:cNvPr>
              <p:cNvSpPr/>
              <p:nvPr/>
            </p:nvSpPr>
            <p:spPr bwMode="auto">
              <a:xfrm>
                <a:off x="1762125" y="4967127"/>
                <a:ext cx="326232" cy="251511"/>
              </a:xfrm>
              <a:prstGeom prst="trapezoid">
                <a:avLst>
                  <a:gd name="adj" fmla="val 14585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EBB8AC5-A4F2-6689-148E-4BDAD9974779}"/>
                  </a:ext>
                </a:extLst>
              </p:cNvPr>
              <p:cNvSpPr/>
              <p:nvPr/>
            </p:nvSpPr>
            <p:spPr bwMode="auto">
              <a:xfrm>
                <a:off x="1373836" y="5121714"/>
                <a:ext cx="1102808" cy="1089350"/>
              </a:xfrm>
              <a:custGeom>
                <a:avLst/>
                <a:gdLst>
                  <a:gd name="connsiteX0" fmla="*/ 378002 w 1102808"/>
                  <a:gd name="connsiteY0" fmla="*/ 0 h 1089350"/>
                  <a:gd name="connsiteX1" fmla="*/ 404071 w 1102808"/>
                  <a:gd name="connsiteY1" fmla="*/ 31032 h 1089350"/>
                  <a:gd name="connsiteX2" fmla="*/ 551404 w 1102808"/>
                  <a:gd name="connsiteY2" fmla="*/ 80011 h 1089350"/>
                  <a:gd name="connsiteX3" fmla="*/ 698737 w 1102808"/>
                  <a:gd name="connsiteY3" fmla="*/ 31032 h 1089350"/>
                  <a:gd name="connsiteX4" fmla="*/ 724806 w 1102808"/>
                  <a:gd name="connsiteY4" fmla="*/ 0 h 1089350"/>
                  <a:gd name="connsiteX5" fmla="*/ 807430 w 1102808"/>
                  <a:gd name="connsiteY5" fmla="*/ 25648 h 1089350"/>
                  <a:gd name="connsiteX6" fmla="*/ 1102808 w 1102808"/>
                  <a:gd name="connsiteY6" fmla="*/ 471270 h 1089350"/>
                  <a:gd name="connsiteX7" fmla="*/ 1102808 w 1102808"/>
                  <a:gd name="connsiteY7" fmla="*/ 1089350 h 1089350"/>
                  <a:gd name="connsiteX8" fmla="*/ 0 w 1102808"/>
                  <a:gd name="connsiteY8" fmla="*/ 1089350 h 1089350"/>
                  <a:gd name="connsiteX9" fmla="*/ 0 w 1102808"/>
                  <a:gd name="connsiteY9" fmla="*/ 471270 h 1089350"/>
                  <a:gd name="connsiteX10" fmla="*/ 295378 w 1102808"/>
                  <a:gd name="connsiteY10" fmla="*/ 25648 h 108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2808" h="1089350">
                    <a:moveTo>
                      <a:pt x="378002" y="0"/>
                    </a:moveTo>
                    <a:lnTo>
                      <a:pt x="404071" y="31032"/>
                    </a:lnTo>
                    <a:cubicBezTo>
                      <a:pt x="441777" y="61294"/>
                      <a:pt x="493867" y="80011"/>
                      <a:pt x="551404" y="80011"/>
                    </a:cubicBezTo>
                    <a:cubicBezTo>
                      <a:pt x="608941" y="80011"/>
                      <a:pt x="661031" y="61294"/>
                      <a:pt x="698737" y="31032"/>
                    </a:cubicBezTo>
                    <a:lnTo>
                      <a:pt x="724806" y="0"/>
                    </a:lnTo>
                    <a:lnTo>
                      <a:pt x="807430" y="25648"/>
                    </a:lnTo>
                    <a:cubicBezTo>
                      <a:pt x="981011" y="99067"/>
                      <a:pt x="1102808" y="270945"/>
                      <a:pt x="1102808" y="471270"/>
                    </a:cubicBezTo>
                    <a:lnTo>
                      <a:pt x="1102808" y="1089350"/>
                    </a:lnTo>
                    <a:lnTo>
                      <a:pt x="0" y="1089350"/>
                    </a:lnTo>
                    <a:lnTo>
                      <a:pt x="0" y="471270"/>
                    </a:lnTo>
                    <a:cubicBezTo>
                      <a:pt x="0" y="270945"/>
                      <a:pt x="121797" y="99067"/>
                      <a:pt x="295378" y="2564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101645A-2DB3-23FD-8208-63F996023127}"/>
                  </a:ext>
                </a:extLst>
              </p:cNvPr>
              <p:cNvGrpSpPr/>
              <p:nvPr/>
            </p:nvGrpSpPr>
            <p:grpSpPr>
              <a:xfrm>
                <a:off x="1267790" y="3793579"/>
                <a:ext cx="1331771" cy="1240997"/>
                <a:chOff x="4443712" y="847868"/>
                <a:chExt cx="986061" cy="918851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DD1A496B-D455-3FC1-1A1A-6F61D95CE5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E1E3BCDC-6F1E-9DAB-0006-0E7FE646F0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DC0EDB46-07A1-27C7-777F-2A11D08B68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95FB519-D96A-71D6-ECF8-7B1471040646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137FCA0D-F554-1F17-F6F1-C51DCCD21D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D851D07B-F48A-B8B1-F33C-C73C57165F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0BFFF91-E5B0-CE13-B86D-75184D26F843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4B4F1471-B8D7-E682-D643-E654EDFC72C8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C35D6B1-A828-C6ED-2EAF-D1A8AE96AE99}"/>
                  </a:ext>
                </a:extLst>
              </p:cNvPr>
              <p:cNvGrpSpPr/>
              <p:nvPr/>
            </p:nvGrpSpPr>
            <p:grpSpPr>
              <a:xfrm rot="16200000">
                <a:off x="2092537" y="5583145"/>
                <a:ext cx="855365" cy="387565"/>
                <a:chOff x="2310734" y="5331639"/>
                <a:chExt cx="855365" cy="387565"/>
              </a:xfrm>
            </p:grpSpPr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B2C46071-F461-B909-1C12-A604E50312F3}"/>
                    </a:ext>
                  </a:extLst>
                </p:cNvPr>
                <p:cNvSpPr/>
                <p:nvPr/>
              </p:nvSpPr>
              <p:spPr bwMode="auto">
                <a:xfrm rot="15300000">
                  <a:off x="2588701" y="5141805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19BC6782-8C34-1F42-0270-DBEA798B91E4}"/>
                    </a:ext>
                  </a:extLst>
                </p:cNvPr>
                <p:cNvSpPr/>
                <p:nvPr/>
              </p:nvSpPr>
              <p:spPr bwMode="auto">
                <a:xfrm rot="1800000">
                  <a:off x="2869450" y="5331639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F6AB865A-1900-2186-7B5E-CA9E5527FD20}"/>
                  </a:ext>
                </a:extLst>
              </p:cNvPr>
              <p:cNvSpPr/>
              <p:nvPr/>
            </p:nvSpPr>
            <p:spPr bwMode="auto">
              <a:xfrm rot="10800000" flipH="1">
                <a:off x="1170607" y="5391805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CFBE35B7-03C2-BADA-9B68-89091C141B2C}"/>
                  </a:ext>
                </a:extLst>
              </p:cNvPr>
              <p:cNvSpPr/>
              <p:nvPr/>
            </p:nvSpPr>
            <p:spPr bwMode="auto">
              <a:xfrm>
                <a:off x="2089222" y="5332161"/>
                <a:ext cx="838128" cy="838128"/>
              </a:xfrm>
              <a:prstGeom prst="donut">
                <a:avLst>
                  <a:gd name="adj" fmla="val 946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65FDF9E-6420-537D-78B8-A505BDD1EABB}"/>
                  </a:ext>
                </a:extLst>
              </p:cNvPr>
              <p:cNvGrpSpPr/>
              <p:nvPr/>
            </p:nvGrpSpPr>
            <p:grpSpPr>
              <a:xfrm>
                <a:off x="2305752" y="5235099"/>
                <a:ext cx="408251" cy="349366"/>
                <a:chOff x="-1435474" y="2193548"/>
                <a:chExt cx="408251" cy="349366"/>
              </a:xfrm>
            </p:grpSpPr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829884C8-4C2F-BF20-E932-E1267E425E70}"/>
                    </a:ext>
                  </a:extLst>
                </p:cNvPr>
                <p:cNvSpPr/>
                <p:nvPr/>
              </p:nvSpPr>
              <p:spPr bwMode="auto">
                <a:xfrm>
                  <a:off x="-1435474" y="2193548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四角形: 角を丸くする 277">
                  <a:extLst>
                    <a:ext uri="{FF2B5EF4-FFF2-40B4-BE49-F238E27FC236}">
                      <a16:creationId xmlns:a16="http://schemas.microsoft.com/office/drawing/2014/main" id="{B029BA75-8A57-A5AB-A6EF-BF470C08EE07}"/>
                    </a:ext>
                  </a:extLst>
                </p:cNvPr>
                <p:cNvSpPr/>
                <p:nvPr/>
              </p:nvSpPr>
              <p:spPr bwMode="auto">
                <a:xfrm rot="16200000">
                  <a:off x="-1431612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277">
                  <a:extLst>
                    <a:ext uri="{FF2B5EF4-FFF2-40B4-BE49-F238E27FC236}">
                      <a16:creationId xmlns:a16="http://schemas.microsoft.com/office/drawing/2014/main" id="{6550A285-44AE-E731-1F83-88BDCACEF3DA}"/>
                    </a:ext>
                  </a:extLst>
                </p:cNvPr>
                <p:cNvSpPr/>
                <p:nvPr/>
              </p:nvSpPr>
              <p:spPr bwMode="auto">
                <a:xfrm rot="16200000">
                  <a:off x="-1331600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277">
                  <a:extLst>
                    <a:ext uri="{FF2B5EF4-FFF2-40B4-BE49-F238E27FC236}">
                      <a16:creationId xmlns:a16="http://schemas.microsoft.com/office/drawing/2014/main" id="{0F6C697C-8105-2BFD-B493-0EFE03B94B37}"/>
                    </a:ext>
                  </a:extLst>
                </p:cNvPr>
                <p:cNvSpPr/>
                <p:nvPr/>
              </p:nvSpPr>
              <p:spPr bwMode="auto">
                <a:xfrm rot="16200000">
                  <a:off x="-1229207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四角形: 角を丸くする 277">
                  <a:extLst>
                    <a:ext uri="{FF2B5EF4-FFF2-40B4-BE49-F238E27FC236}">
                      <a16:creationId xmlns:a16="http://schemas.microsoft.com/office/drawing/2014/main" id="{AA5DDFE9-2FE5-95C5-979E-FD6B02938F84}"/>
                    </a:ext>
                  </a:extLst>
                </p:cNvPr>
                <p:cNvSpPr/>
                <p:nvPr/>
              </p:nvSpPr>
              <p:spPr bwMode="auto">
                <a:xfrm rot="16200000">
                  <a:off x="-1126813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53507048-CEFD-A613-3CBF-6231158B431A}"/>
                  </a:ext>
                </a:extLst>
              </p:cNvPr>
              <p:cNvSpPr/>
              <p:nvPr/>
            </p:nvSpPr>
            <p:spPr bwMode="auto">
              <a:xfrm rot="10800000">
                <a:off x="2059651" y="5763892"/>
                <a:ext cx="928024" cy="627362"/>
              </a:xfrm>
              <a:prstGeom prst="trapezoid">
                <a:avLst>
                  <a:gd name="adj" fmla="val 2041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9A912A82-24F0-63CE-C14D-7C448F3E64E4}"/>
                  </a:ext>
                </a:extLst>
              </p:cNvPr>
              <p:cNvSpPr/>
              <p:nvPr/>
            </p:nvSpPr>
            <p:spPr bwMode="auto">
              <a:xfrm rot="20700000">
                <a:off x="1207058" y="4343234"/>
                <a:ext cx="82534" cy="1592524"/>
              </a:xfrm>
              <a:prstGeom prst="roundRect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607CE247-9666-B568-2A8B-F048916BFC43}"/>
                  </a:ext>
                </a:extLst>
              </p:cNvPr>
              <p:cNvGrpSpPr/>
              <p:nvPr/>
            </p:nvGrpSpPr>
            <p:grpSpPr>
              <a:xfrm rot="20700000" flipH="1">
                <a:off x="1098164" y="5079285"/>
                <a:ext cx="415066" cy="408250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161D8E07-4192-D797-7659-876972F47193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5986BD8A-9D94-8079-6117-8EDE0F81289B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99DB1EE1-8E60-D8FB-69F5-DA1F8C4FDD83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7BDE967B-D3E3-C6FA-8A84-48D3D593BB89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C8DB1B3D-7E77-6FC9-FD35-23FD099D6032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74C1766A-CE6D-7282-344E-50957D1C2E7E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AABE747-E385-3BBC-E043-9806B1716431}"/>
                  </a:ext>
                </a:extLst>
              </p:cNvPr>
              <p:cNvSpPr/>
              <p:nvPr/>
            </p:nvSpPr>
            <p:spPr bwMode="auto">
              <a:xfrm rot="4500000">
                <a:off x="945407" y="4458612"/>
                <a:ext cx="446561" cy="100694"/>
              </a:xfrm>
              <a:custGeom>
                <a:avLst/>
                <a:gdLst>
                  <a:gd name="connsiteX0" fmla="*/ 34478 w 1068188"/>
                  <a:gd name="connsiteY0" fmla="*/ 0 h 476925"/>
                  <a:gd name="connsiteX1" fmla="*/ 103435 w 1068188"/>
                  <a:gd name="connsiteY1" fmla="*/ 0 h 476925"/>
                  <a:gd name="connsiteX2" fmla="*/ 127098 w 1068188"/>
                  <a:gd name="connsiteY2" fmla="*/ 327331 h 476925"/>
                  <a:gd name="connsiteX3" fmla="*/ 150762 w 1068188"/>
                  <a:gd name="connsiteY3" fmla="*/ 0 h 476925"/>
                  <a:gd name="connsiteX4" fmla="*/ 219719 w 1068188"/>
                  <a:gd name="connsiteY4" fmla="*/ 0 h 476925"/>
                  <a:gd name="connsiteX5" fmla="*/ 243382 w 1068188"/>
                  <a:gd name="connsiteY5" fmla="*/ 327331 h 476925"/>
                  <a:gd name="connsiteX6" fmla="*/ 267046 w 1068188"/>
                  <a:gd name="connsiteY6" fmla="*/ 0 h 476925"/>
                  <a:gd name="connsiteX7" fmla="*/ 336003 w 1068188"/>
                  <a:gd name="connsiteY7" fmla="*/ 0 h 476925"/>
                  <a:gd name="connsiteX8" fmla="*/ 359666 w 1068188"/>
                  <a:gd name="connsiteY8" fmla="*/ 327331 h 476925"/>
                  <a:gd name="connsiteX9" fmla="*/ 383330 w 1068188"/>
                  <a:gd name="connsiteY9" fmla="*/ 0 h 476925"/>
                  <a:gd name="connsiteX10" fmla="*/ 452287 w 1068188"/>
                  <a:gd name="connsiteY10" fmla="*/ 0 h 476925"/>
                  <a:gd name="connsiteX11" fmla="*/ 475950 w 1068188"/>
                  <a:gd name="connsiteY11" fmla="*/ 327331 h 476925"/>
                  <a:gd name="connsiteX12" fmla="*/ 499614 w 1068188"/>
                  <a:gd name="connsiteY12" fmla="*/ 0 h 476925"/>
                  <a:gd name="connsiteX13" fmla="*/ 568571 w 1068188"/>
                  <a:gd name="connsiteY13" fmla="*/ 0 h 476925"/>
                  <a:gd name="connsiteX14" fmla="*/ 592234 w 1068188"/>
                  <a:gd name="connsiteY14" fmla="*/ 327331 h 476925"/>
                  <a:gd name="connsiteX15" fmla="*/ 615898 w 1068188"/>
                  <a:gd name="connsiteY15" fmla="*/ 0 h 476925"/>
                  <a:gd name="connsiteX16" fmla="*/ 684855 w 1068188"/>
                  <a:gd name="connsiteY16" fmla="*/ 0 h 476925"/>
                  <a:gd name="connsiteX17" fmla="*/ 708518 w 1068188"/>
                  <a:gd name="connsiteY17" fmla="*/ 327331 h 476925"/>
                  <a:gd name="connsiteX18" fmla="*/ 732182 w 1068188"/>
                  <a:gd name="connsiteY18" fmla="*/ 0 h 476925"/>
                  <a:gd name="connsiteX19" fmla="*/ 801139 w 1068188"/>
                  <a:gd name="connsiteY19" fmla="*/ 0 h 476925"/>
                  <a:gd name="connsiteX20" fmla="*/ 824802 w 1068188"/>
                  <a:gd name="connsiteY20" fmla="*/ 327331 h 476925"/>
                  <a:gd name="connsiteX21" fmla="*/ 848466 w 1068188"/>
                  <a:gd name="connsiteY21" fmla="*/ 0 h 476925"/>
                  <a:gd name="connsiteX22" fmla="*/ 917423 w 1068188"/>
                  <a:gd name="connsiteY22" fmla="*/ 0 h 476925"/>
                  <a:gd name="connsiteX23" fmla="*/ 941088 w 1068188"/>
                  <a:gd name="connsiteY23" fmla="*/ 327352 h 476925"/>
                  <a:gd name="connsiteX24" fmla="*/ 964753 w 1068188"/>
                  <a:gd name="connsiteY24" fmla="*/ 0 h 476925"/>
                  <a:gd name="connsiteX25" fmla="*/ 1033710 w 1068188"/>
                  <a:gd name="connsiteY25" fmla="*/ 0 h 476925"/>
                  <a:gd name="connsiteX26" fmla="*/ 1068188 w 1068188"/>
                  <a:gd name="connsiteY26" fmla="*/ 476925 h 476925"/>
                  <a:gd name="connsiteX27" fmla="*/ 951901 w 1068188"/>
                  <a:gd name="connsiteY27" fmla="*/ 476925 h 476925"/>
                  <a:gd name="connsiteX28" fmla="*/ 930275 w 1068188"/>
                  <a:gd name="connsiteY28" fmla="*/ 476925 h 476925"/>
                  <a:gd name="connsiteX29" fmla="*/ 835617 w 1068188"/>
                  <a:gd name="connsiteY29" fmla="*/ 476925 h 476925"/>
                  <a:gd name="connsiteX30" fmla="*/ 813988 w 1068188"/>
                  <a:gd name="connsiteY30" fmla="*/ 476925 h 476925"/>
                  <a:gd name="connsiteX31" fmla="*/ 719333 w 1068188"/>
                  <a:gd name="connsiteY31" fmla="*/ 476925 h 476925"/>
                  <a:gd name="connsiteX32" fmla="*/ 697704 w 1068188"/>
                  <a:gd name="connsiteY32" fmla="*/ 476925 h 476925"/>
                  <a:gd name="connsiteX33" fmla="*/ 603049 w 1068188"/>
                  <a:gd name="connsiteY33" fmla="*/ 476925 h 476925"/>
                  <a:gd name="connsiteX34" fmla="*/ 581420 w 1068188"/>
                  <a:gd name="connsiteY34" fmla="*/ 476925 h 476925"/>
                  <a:gd name="connsiteX35" fmla="*/ 486765 w 1068188"/>
                  <a:gd name="connsiteY35" fmla="*/ 476925 h 476925"/>
                  <a:gd name="connsiteX36" fmla="*/ 465136 w 1068188"/>
                  <a:gd name="connsiteY36" fmla="*/ 476925 h 476925"/>
                  <a:gd name="connsiteX37" fmla="*/ 370481 w 1068188"/>
                  <a:gd name="connsiteY37" fmla="*/ 476925 h 476925"/>
                  <a:gd name="connsiteX38" fmla="*/ 348852 w 1068188"/>
                  <a:gd name="connsiteY38" fmla="*/ 476925 h 476925"/>
                  <a:gd name="connsiteX39" fmla="*/ 254197 w 1068188"/>
                  <a:gd name="connsiteY39" fmla="*/ 476925 h 476925"/>
                  <a:gd name="connsiteX40" fmla="*/ 232568 w 1068188"/>
                  <a:gd name="connsiteY40" fmla="*/ 476925 h 476925"/>
                  <a:gd name="connsiteX41" fmla="*/ 137913 w 1068188"/>
                  <a:gd name="connsiteY41" fmla="*/ 476925 h 476925"/>
                  <a:gd name="connsiteX42" fmla="*/ 116284 w 1068188"/>
                  <a:gd name="connsiteY42" fmla="*/ 476925 h 476925"/>
                  <a:gd name="connsiteX43" fmla="*/ 0 w 1068188"/>
                  <a:gd name="connsiteY43" fmla="*/ 476925 h 47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68188" h="476925">
                    <a:moveTo>
                      <a:pt x="34478" y="0"/>
                    </a:moveTo>
                    <a:lnTo>
                      <a:pt x="103435" y="0"/>
                    </a:lnTo>
                    <a:lnTo>
                      <a:pt x="127098" y="327331"/>
                    </a:lnTo>
                    <a:lnTo>
                      <a:pt x="150762" y="0"/>
                    </a:lnTo>
                    <a:lnTo>
                      <a:pt x="219719" y="0"/>
                    </a:lnTo>
                    <a:lnTo>
                      <a:pt x="243382" y="327331"/>
                    </a:lnTo>
                    <a:lnTo>
                      <a:pt x="267046" y="0"/>
                    </a:lnTo>
                    <a:lnTo>
                      <a:pt x="336003" y="0"/>
                    </a:lnTo>
                    <a:lnTo>
                      <a:pt x="359666" y="327331"/>
                    </a:lnTo>
                    <a:lnTo>
                      <a:pt x="383330" y="0"/>
                    </a:lnTo>
                    <a:lnTo>
                      <a:pt x="452287" y="0"/>
                    </a:lnTo>
                    <a:lnTo>
                      <a:pt x="475950" y="327331"/>
                    </a:lnTo>
                    <a:lnTo>
                      <a:pt x="499614" y="0"/>
                    </a:lnTo>
                    <a:lnTo>
                      <a:pt x="568571" y="0"/>
                    </a:lnTo>
                    <a:lnTo>
                      <a:pt x="592234" y="327331"/>
                    </a:lnTo>
                    <a:lnTo>
                      <a:pt x="615898" y="0"/>
                    </a:lnTo>
                    <a:lnTo>
                      <a:pt x="684855" y="0"/>
                    </a:lnTo>
                    <a:lnTo>
                      <a:pt x="708518" y="327331"/>
                    </a:lnTo>
                    <a:lnTo>
                      <a:pt x="732182" y="0"/>
                    </a:lnTo>
                    <a:lnTo>
                      <a:pt x="801139" y="0"/>
                    </a:lnTo>
                    <a:lnTo>
                      <a:pt x="824802" y="327331"/>
                    </a:lnTo>
                    <a:lnTo>
                      <a:pt x="848466" y="0"/>
                    </a:lnTo>
                    <a:lnTo>
                      <a:pt x="917423" y="0"/>
                    </a:lnTo>
                    <a:lnTo>
                      <a:pt x="941088" y="327352"/>
                    </a:lnTo>
                    <a:lnTo>
                      <a:pt x="964753" y="0"/>
                    </a:lnTo>
                    <a:lnTo>
                      <a:pt x="1033710" y="0"/>
                    </a:lnTo>
                    <a:lnTo>
                      <a:pt x="1068188" y="476925"/>
                    </a:lnTo>
                    <a:lnTo>
                      <a:pt x="951901" y="476925"/>
                    </a:lnTo>
                    <a:lnTo>
                      <a:pt x="930275" y="476925"/>
                    </a:lnTo>
                    <a:lnTo>
                      <a:pt x="835617" y="476925"/>
                    </a:lnTo>
                    <a:lnTo>
                      <a:pt x="813988" y="476925"/>
                    </a:lnTo>
                    <a:lnTo>
                      <a:pt x="719333" y="476925"/>
                    </a:lnTo>
                    <a:lnTo>
                      <a:pt x="697704" y="476925"/>
                    </a:lnTo>
                    <a:lnTo>
                      <a:pt x="603049" y="476925"/>
                    </a:lnTo>
                    <a:lnTo>
                      <a:pt x="581420" y="476925"/>
                    </a:lnTo>
                    <a:lnTo>
                      <a:pt x="486765" y="476925"/>
                    </a:lnTo>
                    <a:lnTo>
                      <a:pt x="465136" y="476925"/>
                    </a:lnTo>
                    <a:lnTo>
                      <a:pt x="370481" y="476925"/>
                    </a:lnTo>
                    <a:lnTo>
                      <a:pt x="348852" y="476925"/>
                    </a:lnTo>
                    <a:lnTo>
                      <a:pt x="254197" y="476925"/>
                    </a:lnTo>
                    <a:lnTo>
                      <a:pt x="232568" y="476925"/>
                    </a:lnTo>
                    <a:lnTo>
                      <a:pt x="137913" y="476925"/>
                    </a:lnTo>
                    <a:lnTo>
                      <a:pt x="116284" y="476925"/>
                    </a:lnTo>
                    <a:lnTo>
                      <a:pt x="0" y="476925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2B8318F-24B9-1260-0826-0670FD4F766C}"/>
                  </a:ext>
                </a:extLst>
              </p:cNvPr>
              <p:cNvSpPr/>
              <p:nvPr/>
            </p:nvSpPr>
            <p:spPr bwMode="auto">
              <a:xfrm rot="4500000" flipV="1">
                <a:off x="707432" y="4463176"/>
                <a:ext cx="446561" cy="207972"/>
              </a:xfrm>
              <a:custGeom>
                <a:avLst/>
                <a:gdLst>
                  <a:gd name="connsiteX0" fmla="*/ 34478 w 1068188"/>
                  <a:gd name="connsiteY0" fmla="*/ 0 h 476925"/>
                  <a:gd name="connsiteX1" fmla="*/ 103435 w 1068188"/>
                  <a:gd name="connsiteY1" fmla="*/ 0 h 476925"/>
                  <a:gd name="connsiteX2" fmla="*/ 127098 w 1068188"/>
                  <a:gd name="connsiteY2" fmla="*/ 327331 h 476925"/>
                  <a:gd name="connsiteX3" fmla="*/ 150762 w 1068188"/>
                  <a:gd name="connsiteY3" fmla="*/ 0 h 476925"/>
                  <a:gd name="connsiteX4" fmla="*/ 219719 w 1068188"/>
                  <a:gd name="connsiteY4" fmla="*/ 0 h 476925"/>
                  <a:gd name="connsiteX5" fmla="*/ 243382 w 1068188"/>
                  <a:gd name="connsiteY5" fmla="*/ 327331 h 476925"/>
                  <a:gd name="connsiteX6" fmla="*/ 267046 w 1068188"/>
                  <a:gd name="connsiteY6" fmla="*/ 0 h 476925"/>
                  <a:gd name="connsiteX7" fmla="*/ 336003 w 1068188"/>
                  <a:gd name="connsiteY7" fmla="*/ 0 h 476925"/>
                  <a:gd name="connsiteX8" fmla="*/ 359666 w 1068188"/>
                  <a:gd name="connsiteY8" fmla="*/ 327331 h 476925"/>
                  <a:gd name="connsiteX9" fmla="*/ 383330 w 1068188"/>
                  <a:gd name="connsiteY9" fmla="*/ 0 h 476925"/>
                  <a:gd name="connsiteX10" fmla="*/ 452287 w 1068188"/>
                  <a:gd name="connsiteY10" fmla="*/ 0 h 476925"/>
                  <a:gd name="connsiteX11" fmla="*/ 475950 w 1068188"/>
                  <a:gd name="connsiteY11" fmla="*/ 327331 h 476925"/>
                  <a:gd name="connsiteX12" fmla="*/ 499614 w 1068188"/>
                  <a:gd name="connsiteY12" fmla="*/ 0 h 476925"/>
                  <a:gd name="connsiteX13" fmla="*/ 568571 w 1068188"/>
                  <a:gd name="connsiteY13" fmla="*/ 0 h 476925"/>
                  <a:gd name="connsiteX14" fmla="*/ 592234 w 1068188"/>
                  <a:gd name="connsiteY14" fmla="*/ 327331 h 476925"/>
                  <a:gd name="connsiteX15" fmla="*/ 615898 w 1068188"/>
                  <a:gd name="connsiteY15" fmla="*/ 0 h 476925"/>
                  <a:gd name="connsiteX16" fmla="*/ 684855 w 1068188"/>
                  <a:gd name="connsiteY16" fmla="*/ 0 h 476925"/>
                  <a:gd name="connsiteX17" fmla="*/ 708518 w 1068188"/>
                  <a:gd name="connsiteY17" fmla="*/ 327331 h 476925"/>
                  <a:gd name="connsiteX18" fmla="*/ 732182 w 1068188"/>
                  <a:gd name="connsiteY18" fmla="*/ 0 h 476925"/>
                  <a:gd name="connsiteX19" fmla="*/ 801139 w 1068188"/>
                  <a:gd name="connsiteY19" fmla="*/ 0 h 476925"/>
                  <a:gd name="connsiteX20" fmla="*/ 824802 w 1068188"/>
                  <a:gd name="connsiteY20" fmla="*/ 327331 h 476925"/>
                  <a:gd name="connsiteX21" fmla="*/ 848466 w 1068188"/>
                  <a:gd name="connsiteY21" fmla="*/ 0 h 476925"/>
                  <a:gd name="connsiteX22" fmla="*/ 917423 w 1068188"/>
                  <a:gd name="connsiteY22" fmla="*/ 0 h 476925"/>
                  <a:gd name="connsiteX23" fmla="*/ 941088 w 1068188"/>
                  <a:gd name="connsiteY23" fmla="*/ 327352 h 476925"/>
                  <a:gd name="connsiteX24" fmla="*/ 964753 w 1068188"/>
                  <a:gd name="connsiteY24" fmla="*/ 0 h 476925"/>
                  <a:gd name="connsiteX25" fmla="*/ 1033710 w 1068188"/>
                  <a:gd name="connsiteY25" fmla="*/ 0 h 476925"/>
                  <a:gd name="connsiteX26" fmla="*/ 1068188 w 1068188"/>
                  <a:gd name="connsiteY26" fmla="*/ 476925 h 476925"/>
                  <a:gd name="connsiteX27" fmla="*/ 951901 w 1068188"/>
                  <a:gd name="connsiteY27" fmla="*/ 476925 h 476925"/>
                  <a:gd name="connsiteX28" fmla="*/ 930275 w 1068188"/>
                  <a:gd name="connsiteY28" fmla="*/ 476925 h 476925"/>
                  <a:gd name="connsiteX29" fmla="*/ 835617 w 1068188"/>
                  <a:gd name="connsiteY29" fmla="*/ 476925 h 476925"/>
                  <a:gd name="connsiteX30" fmla="*/ 813988 w 1068188"/>
                  <a:gd name="connsiteY30" fmla="*/ 476925 h 476925"/>
                  <a:gd name="connsiteX31" fmla="*/ 719333 w 1068188"/>
                  <a:gd name="connsiteY31" fmla="*/ 476925 h 476925"/>
                  <a:gd name="connsiteX32" fmla="*/ 697704 w 1068188"/>
                  <a:gd name="connsiteY32" fmla="*/ 476925 h 476925"/>
                  <a:gd name="connsiteX33" fmla="*/ 603049 w 1068188"/>
                  <a:gd name="connsiteY33" fmla="*/ 476925 h 476925"/>
                  <a:gd name="connsiteX34" fmla="*/ 581420 w 1068188"/>
                  <a:gd name="connsiteY34" fmla="*/ 476925 h 476925"/>
                  <a:gd name="connsiteX35" fmla="*/ 486765 w 1068188"/>
                  <a:gd name="connsiteY35" fmla="*/ 476925 h 476925"/>
                  <a:gd name="connsiteX36" fmla="*/ 465136 w 1068188"/>
                  <a:gd name="connsiteY36" fmla="*/ 476925 h 476925"/>
                  <a:gd name="connsiteX37" fmla="*/ 370481 w 1068188"/>
                  <a:gd name="connsiteY37" fmla="*/ 476925 h 476925"/>
                  <a:gd name="connsiteX38" fmla="*/ 348852 w 1068188"/>
                  <a:gd name="connsiteY38" fmla="*/ 476925 h 476925"/>
                  <a:gd name="connsiteX39" fmla="*/ 254197 w 1068188"/>
                  <a:gd name="connsiteY39" fmla="*/ 476925 h 476925"/>
                  <a:gd name="connsiteX40" fmla="*/ 232568 w 1068188"/>
                  <a:gd name="connsiteY40" fmla="*/ 476925 h 476925"/>
                  <a:gd name="connsiteX41" fmla="*/ 137913 w 1068188"/>
                  <a:gd name="connsiteY41" fmla="*/ 476925 h 476925"/>
                  <a:gd name="connsiteX42" fmla="*/ 116284 w 1068188"/>
                  <a:gd name="connsiteY42" fmla="*/ 476925 h 476925"/>
                  <a:gd name="connsiteX43" fmla="*/ 0 w 1068188"/>
                  <a:gd name="connsiteY43" fmla="*/ 476925 h 47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68188" h="476925">
                    <a:moveTo>
                      <a:pt x="34478" y="0"/>
                    </a:moveTo>
                    <a:lnTo>
                      <a:pt x="103435" y="0"/>
                    </a:lnTo>
                    <a:lnTo>
                      <a:pt x="127098" y="327331"/>
                    </a:lnTo>
                    <a:lnTo>
                      <a:pt x="150762" y="0"/>
                    </a:lnTo>
                    <a:lnTo>
                      <a:pt x="219719" y="0"/>
                    </a:lnTo>
                    <a:lnTo>
                      <a:pt x="243382" y="327331"/>
                    </a:lnTo>
                    <a:lnTo>
                      <a:pt x="267046" y="0"/>
                    </a:lnTo>
                    <a:lnTo>
                      <a:pt x="336003" y="0"/>
                    </a:lnTo>
                    <a:lnTo>
                      <a:pt x="359666" y="327331"/>
                    </a:lnTo>
                    <a:lnTo>
                      <a:pt x="383330" y="0"/>
                    </a:lnTo>
                    <a:lnTo>
                      <a:pt x="452287" y="0"/>
                    </a:lnTo>
                    <a:lnTo>
                      <a:pt x="475950" y="327331"/>
                    </a:lnTo>
                    <a:lnTo>
                      <a:pt x="499614" y="0"/>
                    </a:lnTo>
                    <a:lnTo>
                      <a:pt x="568571" y="0"/>
                    </a:lnTo>
                    <a:lnTo>
                      <a:pt x="592234" y="327331"/>
                    </a:lnTo>
                    <a:lnTo>
                      <a:pt x="615898" y="0"/>
                    </a:lnTo>
                    <a:lnTo>
                      <a:pt x="684855" y="0"/>
                    </a:lnTo>
                    <a:lnTo>
                      <a:pt x="708518" y="327331"/>
                    </a:lnTo>
                    <a:lnTo>
                      <a:pt x="732182" y="0"/>
                    </a:lnTo>
                    <a:lnTo>
                      <a:pt x="801139" y="0"/>
                    </a:lnTo>
                    <a:lnTo>
                      <a:pt x="824802" y="327331"/>
                    </a:lnTo>
                    <a:lnTo>
                      <a:pt x="848466" y="0"/>
                    </a:lnTo>
                    <a:lnTo>
                      <a:pt x="917423" y="0"/>
                    </a:lnTo>
                    <a:lnTo>
                      <a:pt x="941088" y="327352"/>
                    </a:lnTo>
                    <a:lnTo>
                      <a:pt x="964753" y="0"/>
                    </a:lnTo>
                    <a:lnTo>
                      <a:pt x="1033710" y="0"/>
                    </a:lnTo>
                    <a:lnTo>
                      <a:pt x="1068188" y="476925"/>
                    </a:lnTo>
                    <a:lnTo>
                      <a:pt x="951901" y="476925"/>
                    </a:lnTo>
                    <a:lnTo>
                      <a:pt x="930275" y="476925"/>
                    </a:lnTo>
                    <a:lnTo>
                      <a:pt x="835617" y="476925"/>
                    </a:lnTo>
                    <a:lnTo>
                      <a:pt x="813988" y="476925"/>
                    </a:lnTo>
                    <a:lnTo>
                      <a:pt x="719333" y="476925"/>
                    </a:lnTo>
                    <a:lnTo>
                      <a:pt x="697704" y="476925"/>
                    </a:lnTo>
                    <a:lnTo>
                      <a:pt x="603049" y="476925"/>
                    </a:lnTo>
                    <a:lnTo>
                      <a:pt x="581420" y="476925"/>
                    </a:lnTo>
                    <a:lnTo>
                      <a:pt x="486765" y="476925"/>
                    </a:lnTo>
                    <a:lnTo>
                      <a:pt x="465136" y="476925"/>
                    </a:lnTo>
                    <a:lnTo>
                      <a:pt x="370481" y="476925"/>
                    </a:lnTo>
                    <a:lnTo>
                      <a:pt x="348852" y="476925"/>
                    </a:lnTo>
                    <a:lnTo>
                      <a:pt x="254197" y="476925"/>
                    </a:lnTo>
                    <a:lnTo>
                      <a:pt x="232568" y="476925"/>
                    </a:lnTo>
                    <a:lnTo>
                      <a:pt x="137913" y="476925"/>
                    </a:lnTo>
                    <a:lnTo>
                      <a:pt x="116284" y="476925"/>
                    </a:lnTo>
                    <a:lnTo>
                      <a:pt x="0" y="476925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F814E6D6-16EC-1DA4-BF45-4E04137E27F0}"/>
                  </a:ext>
                </a:extLst>
              </p:cNvPr>
              <p:cNvSpPr/>
              <p:nvPr/>
            </p:nvSpPr>
            <p:spPr bwMode="auto">
              <a:xfrm rot="20700000">
                <a:off x="1004921" y="4272340"/>
                <a:ext cx="156606" cy="515110"/>
              </a:xfrm>
              <a:prstGeom prst="roundRect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24E8232-2BC7-6EBA-64A2-C2A92262ECC9}"/>
                </a:ext>
              </a:extLst>
            </p:cNvPr>
            <p:cNvSpPr/>
            <p:nvPr/>
          </p:nvSpPr>
          <p:spPr bwMode="auto">
            <a:xfrm>
              <a:off x="2894457" y="3917657"/>
              <a:ext cx="1337818" cy="448087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BDE6585-70E1-EDC2-D9D2-6F39F9D47480}"/>
                </a:ext>
              </a:extLst>
            </p:cNvPr>
            <p:cNvGrpSpPr/>
            <p:nvPr/>
          </p:nvGrpSpPr>
          <p:grpSpPr>
            <a:xfrm>
              <a:off x="3085559" y="4302564"/>
              <a:ext cx="938420" cy="230632"/>
              <a:chOff x="8404388" y="3232912"/>
              <a:chExt cx="1067855" cy="231911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E3DFF66-1D82-3AC0-6438-4CA37A6E9F90}"/>
                  </a:ext>
                </a:extLst>
              </p:cNvPr>
              <p:cNvSpPr/>
              <p:nvPr/>
            </p:nvSpPr>
            <p:spPr bwMode="auto">
              <a:xfrm>
                <a:off x="8404388" y="3232912"/>
                <a:ext cx="435784" cy="231911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A7EC638-75F6-C716-7F57-DB5A422B288E}"/>
                  </a:ext>
                </a:extLst>
              </p:cNvPr>
              <p:cNvSpPr/>
              <p:nvPr/>
            </p:nvSpPr>
            <p:spPr bwMode="auto">
              <a:xfrm>
                <a:off x="9036459" y="3232912"/>
                <a:ext cx="435784" cy="231911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AC9D853-7A17-0C58-A89C-6E638E9D4C8C}"/>
                  </a:ext>
                </a:extLst>
              </p:cNvPr>
              <p:cNvSpPr/>
              <p:nvPr/>
            </p:nvSpPr>
            <p:spPr bwMode="auto">
              <a:xfrm>
                <a:off x="8571838" y="3300174"/>
                <a:ext cx="109925" cy="10992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CE7BB2D1-CB78-6F28-5E81-78F1DA6194B1}"/>
                  </a:ext>
                </a:extLst>
              </p:cNvPr>
              <p:cNvSpPr/>
              <p:nvPr/>
            </p:nvSpPr>
            <p:spPr bwMode="auto">
              <a:xfrm>
                <a:off x="9209405" y="3300174"/>
                <a:ext cx="109925" cy="10992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668B05B-CEA6-BD0D-E643-0C2F7FAAAD77}"/>
                </a:ext>
              </a:extLst>
            </p:cNvPr>
            <p:cNvSpPr/>
            <p:nvPr/>
          </p:nvSpPr>
          <p:spPr bwMode="auto">
            <a:xfrm rot="5400000">
              <a:off x="3224684" y="3176752"/>
              <a:ext cx="665434" cy="1310839"/>
            </a:xfrm>
            <a:custGeom>
              <a:avLst/>
              <a:gdLst>
                <a:gd name="connsiteX0" fmla="*/ 658291 w 671325"/>
                <a:gd name="connsiteY0" fmla="*/ 1569215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0 w 671325"/>
                <a:gd name="connsiteY3" fmla="*/ 912605 h 1569216"/>
                <a:gd name="connsiteX4" fmla="*/ 192809 w 671325"/>
                <a:gd name="connsiteY4" fmla="*/ 448312 h 1569216"/>
                <a:gd name="connsiteX5" fmla="*/ 271660 w 671325"/>
                <a:gd name="connsiteY5" fmla="*/ 383420 h 1569216"/>
                <a:gd name="connsiteX6" fmla="*/ 176025 w 671325"/>
                <a:gd name="connsiteY6" fmla="*/ 176212 h 1569216"/>
                <a:gd name="connsiteX7" fmla="*/ 280800 w 671325"/>
                <a:gd name="connsiteY7" fmla="*/ 14287 h 1569216"/>
                <a:gd name="connsiteX8" fmla="*/ 671325 w 671325"/>
                <a:gd name="connsiteY8" fmla="*/ 0 h 1569216"/>
                <a:gd name="connsiteX9" fmla="*/ 509028 w 671325"/>
                <a:gd name="connsiteY9" fmla="*/ 274474 h 1569216"/>
                <a:gd name="connsiteX10" fmla="*/ 525623 w 671325"/>
                <a:gd name="connsiteY10" fmla="*/ 269335 h 1569216"/>
                <a:gd name="connsiteX11" fmla="*/ 658292 w 671325"/>
                <a:gd name="connsiteY11" fmla="*/ 255995 h 1569216"/>
                <a:gd name="connsiteX12" fmla="*/ 599113 w 671325"/>
                <a:gd name="connsiteY12" fmla="*/ 1409612 h 1569216"/>
                <a:gd name="connsiteX13" fmla="*/ 658291 w 671325"/>
                <a:gd name="connsiteY13" fmla="*/ 1569215 h 1569216"/>
                <a:gd name="connsiteX14" fmla="*/ 525623 w 671325"/>
                <a:gd name="connsiteY14" fmla="*/ 1555875 h 1569216"/>
                <a:gd name="connsiteX15" fmla="*/ 0 w 671325"/>
                <a:gd name="connsiteY15" fmla="*/ 912605 h 1569216"/>
                <a:gd name="connsiteX0" fmla="*/ 658291 w 671325"/>
                <a:gd name="connsiteY0" fmla="*/ 1569215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658291 w 671325"/>
                <a:gd name="connsiteY3" fmla="*/ 1569215 h 1569216"/>
                <a:gd name="connsiteX4" fmla="*/ 0 w 671325"/>
                <a:gd name="connsiteY4" fmla="*/ 912605 h 1569216"/>
                <a:gd name="connsiteX5" fmla="*/ 192809 w 671325"/>
                <a:gd name="connsiteY5" fmla="*/ 448312 h 1569216"/>
                <a:gd name="connsiteX6" fmla="*/ 271660 w 671325"/>
                <a:gd name="connsiteY6" fmla="*/ 383420 h 1569216"/>
                <a:gd name="connsiteX7" fmla="*/ 176025 w 671325"/>
                <a:gd name="connsiteY7" fmla="*/ 176212 h 1569216"/>
                <a:gd name="connsiteX8" fmla="*/ 280800 w 671325"/>
                <a:gd name="connsiteY8" fmla="*/ 14287 h 1569216"/>
                <a:gd name="connsiteX9" fmla="*/ 671325 w 671325"/>
                <a:gd name="connsiteY9" fmla="*/ 0 h 1569216"/>
                <a:gd name="connsiteX10" fmla="*/ 509028 w 671325"/>
                <a:gd name="connsiteY10" fmla="*/ 274474 h 1569216"/>
                <a:gd name="connsiteX11" fmla="*/ 525623 w 671325"/>
                <a:gd name="connsiteY11" fmla="*/ 269335 h 1569216"/>
                <a:gd name="connsiteX12" fmla="*/ 658292 w 671325"/>
                <a:gd name="connsiteY12" fmla="*/ 255995 h 1569216"/>
                <a:gd name="connsiteX13" fmla="*/ 599113 w 671325"/>
                <a:gd name="connsiteY13" fmla="*/ 1409612 h 1569216"/>
                <a:gd name="connsiteX14" fmla="*/ 386828 w 671325"/>
                <a:gd name="connsiteY14" fmla="*/ 1309659 h 1569216"/>
                <a:gd name="connsiteX15" fmla="*/ 525623 w 671325"/>
                <a:gd name="connsiteY15" fmla="*/ 1555875 h 1569216"/>
                <a:gd name="connsiteX16" fmla="*/ 0 w 671325"/>
                <a:gd name="connsiteY16" fmla="*/ 912605 h 1569216"/>
                <a:gd name="connsiteX0" fmla="*/ 551135 w 671325"/>
                <a:gd name="connsiteY0" fmla="*/ 1990696 h 1990696"/>
                <a:gd name="connsiteX1" fmla="*/ 658292 w 671325"/>
                <a:gd name="connsiteY1" fmla="*/ 1569215 h 1990696"/>
                <a:gd name="connsiteX2" fmla="*/ 658292 w 671325"/>
                <a:gd name="connsiteY2" fmla="*/ 1569216 h 1990696"/>
                <a:gd name="connsiteX3" fmla="*/ 551135 w 671325"/>
                <a:gd name="connsiteY3" fmla="*/ 1990696 h 1990696"/>
                <a:gd name="connsiteX4" fmla="*/ 0 w 671325"/>
                <a:gd name="connsiteY4" fmla="*/ 912605 h 1990696"/>
                <a:gd name="connsiteX5" fmla="*/ 192809 w 671325"/>
                <a:gd name="connsiteY5" fmla="*/ 448312 h 1990696"/>
                <a:gd name="connsiteX6" fmla="*/ 271660 w 671325"/>
                <a:gd name="connsiteY6" fmla="*/ 383420 h 1990696"/>
                <a:gd name="connsiteX7" fmla="*/ 176025 w 671325"/>
                <a:gd name="connsiteY7" fmla="*/ 176212 h 1990696"/>
                <a:gd name="connsiteX8" fmla="*/ 280800 w 671325"/>
                <a:gd name="connsiteY8" fmla="*/ 14287 h 1990696"/>
                <a:gd name="connsiteX9" fmla="*/ 671325 w 671325"/>
                <a:gd name="connsiteY9" fmla="*/ 0 h 1990696"/>
                <a:gd name="connsiteX10" fmla="*/ 509028 w 671325"/>
                <a:gd name="connsiteY10" fmla="*/ 274474 h 1990696"/>
                <a:gd name="connsiteX11" fmla="*/ 525623 w 671325"/>
                <a:gd name="connsiteY11" fmla="*/ 269335 h 1990696"/>
                <a:gd name="connsiteX12" fmla="*/ 658292 w 671325"/>
                <a:gd name="connsiteY12" fmla="*/ 255995 h 1990696"/>
                <a:gd name="connsiteX13" fmla="*/ 599113 w 671325"/>
                <a:gd name="connsiteY13" fmla="*/ 1409612 h 1990696"/>
                <a:gd name="connsiteX14" fmla="*/ 386828 w 671325"/>
                <a:gd name="connsiteY14" fmla="*/ 1309659 h 1990696"/>
                <a:gd name="connsiteX15" fmla="*/ 525623 w 671325"/>
                <a:gd name="connsiteY15" fmla="*/ 1555875 h 1990696"/>
                <a:gd name="connsiteX16" fmla="*/ 0 w 671325"/>
                <a:gd name="connsiteY16" fmla="*/ 912605 h 1990696"/>
                <a:gd name="connsiteX0" fmla="*/ 658292 w 671325"/>
                <a:gd name="connsiteY0" fmla="*/ 1569216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0 w 671325"/>
                <a:gd name="connsiteY3" fmla="*/ 912605 h 1569216"/>
                <a:gd name="connsiteX4" fmla="*/ 192809 w 671325"/>
                <a:gd name="connsiteY4" fmla="*/ 448312 h 1569216"/>
                <a:gd name="connsiteX5" fmla="*/ 271660 w 671325"/>
                <a:gd name="connsiteY5" fmla="*/ 383420 h 1569216"/>
                <a:gd name="connsiteX6" fmla="*/ 176025 w 671325"/>
                <a:gd name="connsiteY6" fmla="*/ 176212 h 1569216"/>
                <a:gd name="connsiteX7" fmla="*/ 280800 w 671325"/>
                <a:gd name="connsiteY7" fmla="*/ 14287 h 1569216"/>
                <a:gd name="connsiteX8" fmla="*/ 671325 w 671325"/>
                <a:gd name="connsiteY8" fmla="*/ 0 h 1569216"/>
                <a:gd name="connsiteX9" fmla="*/ 509028 w 671325"/>
                <a:gd name="connsiteY9" fmla="*/ 274474 h 1569216"/>
                <a:gd name="connsiteX10" fmla="*/ 525623 w 671325"/>
                <a:gd name="connsiteY10" fmla="*/ 269335 h 1569216"/>
                <a:gd name="connsiteX11" fmla="*/ 658292 w 671325"/>
                <a:gd name="connsiteY11" fmla="*/ 255995 h 1569216"/>
                <a:gd name="connsiteX12" fmla="*/ 599113 w 671325"/>
                <a:gd name="connsiteY12" fmla="*/ 1409612 h 1569216"/>
                <a:gd name="connsiteX13" fmla="*/ 386828 w 671325"/>
                <a:gd name="connsiteY13" fmla="*/ 1309659 h 1569216"/>
                <a:gd name="connsiteX14" fmla="*/ 525623 w 671325"/>
                <a:gd name="connsiteY14" fmla="*/ 1555875 h 1569216"/>
                <a:gd name="connsiteX15" fmla="*/ 0 w 671325"/>
                <a:gd name="connsiteY15" fmla="*/ 912605 h 1569216"/>
                <a:gd name="connsiteX0" fmla="*/ 0 w 671325"/>
                <a:gd name="connsiteY0" fmla="*/ 912605 h 1555932"/>
                <a:gd name="connsiteX1" fmla="*/ 192809 w 671325"/>
                <a:gd name="connsiteY1" fmla="*/ 448312 h 1555932"/>
                <a:gd name="connsiteX2" fmla="*/ 271660 w 671325"/>
                <a:gd name="connsiteY2" fmla="*/ 383420 h 1555932"/>
                <a:gd name="connsiteX3" fmla="*/ 176025 w 671325"/>
                <a:gd name="connsiteY3" fmla="*/ 176212 h 1555932"/>
                <a:gd name="connsiteX4" fmla="*/ 280800 w 671325"/>
                <a:gd name="connsiteY4" fmla="*/ 14287 h 1555932"/>
                <a:gd name="connsiteX5" fmla="*/ 671325 w 671325"/>
                <a:gd name="connsiteY5" fmla="*/ 0 h 1555932"/>
                <a:gd name="connsiteX6" fmla="*/ 509028 w 671325"/>
                <a:gd name="connsiteY6" fmla="*/ 274474 h 1555932"/>
                <a:gd name="connsiteX7" fmla="*/ 525623 w 671325"/>
                <a:gd name="connsiteY7" fmla="*/ 269335 h 1555932"/>
                <a:gd name="connsiteX8" fmla="*/ 658292 w 671325"/>
                <a:gd name="connsiteY8" fmla="*/ 255995 h 1555932"/>
                <a:gd name="connsiteX9" fmla="*/ 599113 w 671325"/>
                <a:gd name="connsiteY9" fmla="*/ 1409612 h 1555932"/>
                <a:gd name="connsiteX10" fmla="*/ 386828 w 671325"/>
                <a:gd name="connsiteY10" fmla="*/ 1309659 h 1555932"/>
                <a:gd name="connsiteX11" fmla="*/ 525623 w 671325"/>
                <a:gd name="connsiteY11" fmla="*/ 1555875 h 1555932"/>
                <a:gd name="connsiteX12" fmla="*/ 0 w 671325"/>
                <a:gd name="connsiteY12" fmla="*/ 912605 h 1555932"/>
                <a:gd name="connsiteX0" fmla="*/ 0 w 671325"/>
                <a:gd name="connsiteY0" fmla="*/ 912605 h 1566834"/>
                <a:gd name="connsiteX1" fmla="*/ 192809 w 671325"/>
                <a:gd name="connsiteY1" fmla="*/ 448312 h 1566834"/>
                <a:gd name="connsiteX2" fmla="*/ 271660 w 671325"/>
                <a:gd name="connsiteY2" fmla="*/ 383420 h 1566834"/>
                <a:gd name="connsiteX3" fmla="*/ 176025 w 671325"/>
                <a:gd name="connsiteY3" fmla="*/ 176212 h 1566834"/>
                <a:gd name="connsiteX4" fmla="*/ 280800 w 671325"/>
                <a:gd name="connsiteY4" fmla="*/ 14287 h 1566834"/>
                <a:gd name="connsiteX5" fmla="*/ 671325 w 671325"/>
                <a:gd name="connsiteY5" fmla="*/ 0 h 1566834"/>
                <a:gd name="connsiteX6" fmla="*/ 509028 w 671325"/>
                <a:gd name="connsiteY6" fmla="*/ 274474 h 1566834"/>
                <a:gd name="connsiteX7" fmla="*/ 525623 w 671325"/>
                <a:gd name="connsiteY7" fmla="*/ 269335 h 1566834"/>
                <a:gd name="connsiteX8" fmla="*/ 658292 w 671325"/>
                <a:gd name="connsiteY8" fmla="*/ 255995 h 1566834"/>
                <a:gd name="connsiteX9" fmla="*/ 599113 w 671325"/>
                <a:gd name="connsiteY9" fmla="*/ 1409612 h 1566834"/>
                <a:gd name="connsiteX10" fmla="*/ 665434 w 671325"/>
                <a:gd name="connsiteY10" fmla="*/ 1566834 h 1566834"/>
                <a:gd name="connsiteX11" fmla="*/ 525623 w 671325"/>
                <a:gd name="connsiteY11" fmla="*/ 1555875 h 1566834"/>
                <a:gd name="connsiteX12" fmla="*/ 0 w 671325"/>
                <a:gd name="connsiteY12" fmla="*/ 912605 h 1566834"/>
                <a:gd name="connsiteX0" fmla="*/ 280800 w 671325"/>
                <a:gd name="connsiteY0" fmla="*/ 14287 h 1566834"/>
                <a:gd name="connsiteX1" fmla="*/ 671325 w 671325"/>
                <a:gd name="connsiteY1" fmla="*/ 0 h 1566834"/>
                <a:gd name="connsiteX2" fmla="*/ 509028 w 671325"/>
                <a:gd name="connsiteY2" fmla="*/ 274474 h 1566834"/>
                <a:gd name="connsiteX3" fmla="*/ 525623 w 671325"/>
                <a:gd name="connsiteY3" fmla="*/ 269335 h 1566834"/>
                <a:gd name="connsiteX4" fmla="*/ 658292 w 671325"/>
                <a:gd name="connsiteY4" fmla="*/ 255995 h 1566834"/>
                <a:gd name="connsiteX5" fmla="*/ 599113 w 671325"/>
                <a:gd name="connsiteY5" fmla="*/ 1409612 h 1566834"/>
                <a:gd name="connsiteX6" fmla="*/ 665434 w 671325"/>
                <a:gd name="connsiteY6" fmla="*/ 1566834 h 1566834"/>
                <a:gd name="connsiteX7" fmla="*/ 525623 w 671325"/>
                <a:gd name="connsiteY7" fmla="*/ 1555875 h 1566834"/>
                <a:gd name="connsiteX8" fmla="*/ 0 w 671325"/>
                <a:gd name="connsiteY8" fmla="*/ 912605 h 1566834"/>
                <a:gd name="connsiteX9" fmla="*/ 192809 w 671325"/>
                <a:gd name="connsiteY9" fmla="*/ 448312 h 1566834"/>
                <a:gd name="connsiteX10" fmla="*/ 271660 w 671325"/>
                <a:gd name="connsiteY10" fmla="*/ 383420 h 1566834"/>
                <a:gd name="connsiteX11" fmla="*/ 176025 w 671325"/>
                <a:gd name="connsiteY11" fmla="*/ 176212 h 1566834"/>
                <a:gd name="connsiteX12" fmla="*/ 372240 w 671325"/>
                <a:gd name="connsiteY12" fmla="*/ 105727 h 1566834"/>
                <a:gd name="connsiteX0" fmla="*/ 671325 w 671325"/>
                <a:gd name="connsiteY0" fmla="*/ 0 h 1566834"/>
                <a:gd name="connsiteX1" fmla="*/ 509028 w 671325"/>
                <a:gd name="connsiteY1" fmla="*/ 274474 h 1566834"/>
                <a:gd name="connsiteX2" fmla="*/ 525623 w 671325"/>
                <a:gd name="connsiteY2" fmla="*/ 269335 h 1566834"/>
                <a:gd name="connsiteX3" fmla="*/ 658292 w 671325"/>
                <a:gd name="connsiteY3" fmla="*/ 255995 h 1566834"/>
                <a:gd name="connsiteX4" fmla="*/ 599113 w 671325"/>
                <a:gd name="connsiteY4" fmla="*/ 1409612 h 1566834"/>
                <a:gd name="connsiteX5" fmla="*/ 665434 w 671325"/>
                <a:gd name="connsiteY5" fmla="*/ 1566834 h 1566834"/>
                <a:gd name="connsiteX6" fmla="*/ 525623 w 671325"/>
                <a:gd name="connsiteY6" fmla="*/ 1555875 h 1566834"/>
                <a:gd name="connsiteX7" fmla="*/ 0 w 671325"/>
                <a:gd name="connsiteY7" fmla="*/ 912605 h 1566834"/>
                <a:gd name="connsiteX8" fmla="*/ 192809 w 671325"/>
                <a:gd name="connsiteY8" fmla="*/ 448312 h 1566834"/>
                <a:gd name="connsiteX9" fmla="*/ 271660 w 671325"/>
                <a:gd name="connsiteY9" fmla="*/ 383420 h 1566834"/>
                <a:gd name="connsiteX10" fmla="*/ 176025 w 671325"/>
                <a:gd name="connsiteY10" fmla="*/ 176212 h 1566834"/>
                <a:gd name="connsiteX11" fmla="*/ 372240 w 671325"/>
                <a:gd name="connsiteY11" fmla="*/ 105727 h 1566834"/>
                <a:gd name="connsiteX0" fmla="*/ 671325 w 671325"/>
                <a:gd name="connsiteY0" fmla="*/ 0 h 1566834"/>
                <a:gd name="connsiteX1" fmla="*/ 509028 w 671325"/>
                <a:gd name="connsiteY1" fmla="*/ 274474 h 1566834"/>
                <a:gd name="connsiteX2" fmla="*/ 525623 w 671325"/>
                <a:gd name="connsiteY2" fmla="*/ 269335 h 1566834"/>
                <a:gd name="connsiteX3" fmla="*/ 658292 w 671325"/>
                <a:gd name="connsiteY3" fmla="*/ 255995 h 1566834"/>
                <a:gd name="connsiteX4" fmla="*/ 599113 w 671325"/>
                <a:gd name="connsiteY4" fmla="*/ 1409612 h 1566834"/>
                <a:gd name="connsiteX5" fmla="*/ 665434 w 671325"/>
                <a:gd name="connsiteY5" fmla="*/ 1566834 h 1566834"/>
                <a:gd name="connsiteX6" fmla="*/ 525623 w 671325"/>
                <a:gd name="connsiteY6" fmla="*/ 1555875 h 1566834"/>
                <a:gd name="connsiteX7" fmla="*/ 0 w 671325"/>
                <a:gd name="connsiteY7" fmla="*/ 912605 h 1566834"/>
                <a:gd name="connsiteX8" fmla="*/ 192809 w 671325"/>
                <a:gd name="connsiteY8" fmla="*/ 448312 h 1566834"/>
                <a:gd name="connsiteX9" fmla="*/ 271660 w 671325"/>
                <a:gd name="connsiteY9" fmla="*/ 383420 h 1566834"/>
                <a:gd name="connsiteX10" fmla="*/ 372240 w 671325"/>
                <a:gd name="connsiteY10" fmla="*/ 105727 h 1566834"/>
                <a:gd name="connsiteX0" fmla="*/ 671325 w 671325"/>
                <a:gd name="connsiteY0" fmla="*/ 0 h 1566834"/>
                <a:gd name="connsiteX1" fmla="*/ 525623 w 671325"/>
                <a:gd name="connsiteY1" fmla="*/ 269335 h 1566834"/>
                <a:gd name="connsiteX2" fmla="*/ 658292 w 671325"/>
                <a:gd name="connsiteY2" fmla="*/ 255995 h 1566834"/>
                <a:gd name="connsiteX3" fmla="*/ 599113 w 671325"/>
                <a:gd name="connsiteY3" fmla="*/ 1409612 h 1566834"/>
                <a:gd name="connsiteX4" fmla="*/ 665434 w 671325"/>
                <a:gd name="connsiteY4" fmla="*/ 1566834 h 1566834"/>
                <a:gd name="connsiteX5" fmla="*/ 525623 w 671325"/>
                <a:gd name="connsiteY5" fmla="*/ 1555875 h 1566834"/>
                <a:gd name="connsiteX6" fmla="*/ 0 w 671325"/>
                <a:gd name="connsiteY6" fmla="*/ 912605 h 1566834"/>
                <a:gd name="connsiteX7" fmla="*/ 192809 w 671325"/>
                <a:gd name="connsiteY7" fmla="*/ 448312 h 1566834"/>
                <a:gd name="connsiteX8" fmla="*/ 271660 w 671325"/>
                <a:gd name="connsiteY8" fmla="*/ 383420 h 1566834"/>
                <a:gd name="connsiteX9" fmla="*/ 372240 w 671325"/>
                <a:gd name="connsiteY9" fmla="*/ 105727 h 1566834"/>
                <a:gd name="connsiteX0" fmla="*/ 671325 w 671325"/>
                <a:gd name="connsiteY0" fmla="*/ 0 h 1566834"/>
                <a:gd name="connsiteX1" fmla="*/ 525623 w 671325"/>
                <a:gd name="connsiteY1" fmla="*/ 269335 h 1566834"/>
                <a:gd name="connsiteX2" fmla="*/ 658292 w 671325"/>
                <a:gd name="connsiteY2" fmla="*/ 255995 h 1566834"/>
                <a:gd name="connsiteX3" fmla="*/ 599113 w 671325"/>
                <a:gd name="connsiteY3" fmla="*/ 1409612 h 1566834"/>
                <a:gd name="connsiteX4" fmla="*/ 665434 w 671325"/>
                <a:gd name="connsiteY4" fmla="*/ 1566834 h 1566834"/>
                <a:gd name="connsiteX5" fmla="*/ 525623 w 671325"/>
                <a:gd name="connsiteY5" fmla="*/ 1555875 h 1566834"/>
                <a:gd name="connsiteX6" fmla="*/ 0 w 671325"/>
                <a:gd name="connsiteY6" fmla="*/ 912605 h 1566834"/>
                <a:gd name="connsiteX7" fmla="*/ 192809 w 671325"/>
                <a:gd name="connsiteY7" fmla="*/ 448312 h 1566834"/>
                <a:gd name="connsiteX8" fmla="*/ 271660 w 671325"/>
                <a:gd name="connsiteY8" fmla="*/ 383420 h 1566834"/>
                <a:gd name="connsiteX0" fmla="*/ 525623 w 665434"/>
                <a:gd name="connsiteY0" fmla="*/ 13340 h 1310839"/>
                <a:gd name="connsiteX1" fmla="*/ 658292 w 665434"/>
                <a:gd name="connsiteY1" fmla="*/ 0 h 1310839"/>
                <a:gd name="connsiteX2" fmla="*/ 599113 w 665434"/>
                <a:gd name="connsiteY2" fmla="*/ 1153617 h 1310839"/>
                <a:gd name="connsiteX3" fmla="*/ 665434 w 665434"/>
                <a:gd name="connsiteY3" fmla="*/ 1310839 h 1310839"/>
                <a:gd name="connsiteX4" fmla="*/ 525623 w 665434"/>
                <a:gd name="connsiteY4" fmla="*/ 1299880 h 1310839"/>
                <a:gd name="connsiteX5" fmla="*/ 0 w 665434"/>
                <a:gd name="connsiteY5" fmla="*/ 656610 h 1310839"/>
                <a:gd name="connsiteX6" fmla="*/ 192809 w 665434"/>
                <a:gd name="connsiteY6" fmla="*/ 192317 h 1310839"/>
                <a:gd name="connsiteX7" fmla="*/ 271660 w 665434"/>
                <a:gd name="connsiteY7" fmla="*/ 127425 h 1310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5434" h="1310839">
                  <a:moveTo>
                    <a:pt x="525623" y="13340"/>
                  </a:moveTo>
                  <a:cubicBezTo>
                    <a:pt x="568476" y="4594"/>
                    <a:pt x="612847" y="0"/>
                    <a:pt x="658292" y="0"/>
                  </a:cubicBezTo>
                  <a:cubicBezTo>
                    <a:pt x="500481" y="366851"/>
                    <a:pt x="480755" y="776153"/>
                    <a:pt x="599113" y="1153617"/>
                  </a:cubicBezTo>
                  <a:lnTo>
                    <a:pt x="665434" y="1310839"/>
                  </a:lnTo>
                  <a:cubicBezTo>
                    <a:pt x="621211" y="1306392"/>
                    <a:pt x="569846" y="1304327"/>
                    <a:pt x="525623" y="1299880"/>
                  </a:cubicBezTo>
                  <a:cubicBezTo>
                    <a:pt x="225650" y="1238654"/>
                    <a:pt x="0" y="973917"/>
                    <a:pt x="0" y="656610"/>
                  </a:cubicBezTo>
                  <a:cubicBezTo>
                    <a:pt x="0" y="475292"/>
                    <a:pt x="73682" y="311140"/>
                    <a:pt x="192809" y="192317"/>
                  </a:cubicBezTo>
                  <a:lnTo>
                    <a:pt x="271660" y="127425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EB81576-F5B4-5768-D266-43494716E80A}"/>
              </a:ext>
            </a:extLst>
          </p:cNvPr>
          <p:cNvSpPr/>
          <p:nvPr/>
        </p:nvSpPr>
        <p:spPr>
          <a:xfrm rot="5400000">
            <a:off x="-27345" y="533470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58810F-582B-9DD0-D893-0452493AF6D4}"/>
              </a:ext>
            </a:extLst>
          </p:cNvPr>
          <p:cNvSpPr txBox="1"/>
          <p:nvPr/>
        </p:nvSpPr>
        <p:spPr>
          <a:xfrm>
            <a:off x="597556" y="783094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12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49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木曜日は浴室清掃日ですの貼り紙</dc:title>
  <dc:subject>木曜日は浴室清掃日ですの貼り紙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2025-09-05T03:30:29Z</dcterms:modified>
  <cp:version>1</cp:version>
</cp:coreProperties>
</file>